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22"/>
  </p:notesMasterIdLst>
  <p:handoutMasterIdLst>
    <p:handoutMasterId r:id="rId23"/>
  </p:handoutMasterIdLst>
  <p:sldIdLst>
    <p:sldId id="257" r:id="rId2"/>
    <p:sldId id="258" r:id="rId3"/>
    <p:sldId id="441" r:id="rId4"/>
    <p:sldId id="259" r:id="rId5"/>
    <p:sldId id="264" r:id="rId6"/>
    <p:sldId id="307" r:id="rId7"/>
    <p:sldId id="427" r:id="rId8"/>
    <p:sldId id="306" r:id="rId9"/>
    <p:sldId id="440" r:id="rId10"/>
    <p:sldId id="293" r:id="rId11"/>
    <p:sldId id="386" r:id="rId12"/>
    <p:sldId id="388" r:id="rId13"/>
    <p:sldId id="389" r:id="rId14"/>
    <p:sldId id="390" r:id="rId15"/>
    <p:sldId id="278" r:id="rId16"/>
    <p:sldId id="435" r:id="rId17"/>
    <p:sldId id="368" r:id="rId18"/>
    <p:sldId id="428" r:id="rId19"/>
    <p:sldId id="369" r:id="rId20"/>
    <p:sldId id="434" r:id="rId21"/>
  </p:sldIdLst>
  <p:sldSz cx="9144000" cy="6858000" type="screen4x3"/>
  <p:notesSz cx="7104063" cy="10234613"/>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D08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93210" autoAdjust="0"/>
  </p:normalViewPr>
  <p:slideViewPr>
    <p:cSldViewPr>
      <p:cViewPr varScale="1">
        <p:scale>
          <a:sx n="100" d="100"/>
          <a:sy n="100" d="100"/>
        </p:scale>
        <p:origin x="188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49"/>
    </p:cViewPr>
  </p:sorterViewPr>
  <p:notesViewPr>
    <p:cSldViewPr>
      <p:cViewPr>
        <p:scale>
          <a:sx n="100" d="100"/>
          <a:sy n="100" d="100"/>
        </p:scale>
        <p:origin x="-1157" y="230"/>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C0EC3B7C-539F-C949-8C57-49FF90F86E26}"/>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23587" name="Rectangle 3">
            <a:extLst>
              <a:ext uri="{FF2B5EF4-FFF2-40B4-BE49-F238E27FC236}">
                <a16:creationId xmlns:a16="http://schemas.microsoft.com/office/drawing/2014/main" id="{20B4775E-F915-424C-B649-F1FDEA7F26AE}"/>
              </a:ext>
            </a:extLst>
          </p:cNvPr>
          <p:cNvSpPr>
            <a:spLocks noGrp="1" noChangeArrowheads="1"/>
          </p:cNvSpPr>
          <p:nvPr>
            <p:ph type="dt" sz="quarter" idx="1"/>
          </p:nvPr>
        </p:nvSpPr>
        <p:spPr bwMode="auto">
          <a:xfrm>
            <a:off x="4024313" y="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323588" name="Rectangle 4">
            <a:extLst>
              <a:ext uri="{FF2B5EF4-FFF2-40B4-BE49-F238E27FC236}">
                <a16:creationId xmlns:a16="http://schemas.microsoft.com/office/drawing/2014/main" id="{A96F4450-1AA5-4F42-A541-583C00459902}"/>
              </a:ext>
            </a:extLst>
          </p:cNvPr>
          <p:cNvSpPr>
            <a:spLocks noGrp="1" noChangeArrowheads="1"/>
          </p:cNvSpPr>
          <p:nvPr>
            <p:ph type="ftr" sz="quarter" idx="2"/>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323589" name="Rectangle 5">
            <a:extLst>
              <a:ext uri="{FF2B5EF4-FFF2-40B4-BE49-F238E27FC236}">
                <a16:creationId xmlns:a16="http://schemas.microsoft.com/office/drawing/2014/main" id="{4CFF9A90-22D7-244F-BBF4-567B732618CB}"/>
              </a:ext>
            </a:extLst>
          </p:cNvPr>
          <p:cNvSpPr>
            <a:spLocks noGrp="1" noChangeArrowheads="1"/>
          </p:cNvSpPr>
          <p:nvPr>
            <p:ph type="sldNum" sz="quarter" idx="3"/>
          </p:nvPr>
        </p:nvSpPr>
        <p:spPr bwMode="auto">
          <a:xfrm>
            <a:off x="4024313" y="972185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30CB9BE5-4C0E-2542-9607-9C10B530986E}"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D5B564F-E48E-4F4D-A286-6C2A6F15CF8C}"/>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defRPr>
            </a:lvl1pPr>
          </a:lstStyle>
          <a:p>
            <a:pPr>
              <a:defRPr/>
            </a:pPr>
            <a:endParaRPr lang="de-DE" altLang="de-DE"/>
          </a:p>
        </p:txBody>
      </p:sp>
      <p:sp>
        <p:nvSpPr>
          <p:cNvPr id="6147" name="Rectangle 3">
            <a:extLst>
              <a:ext uri="{FF2B5EF4-FFF2-40B4-BE49-F238E27FC236}">
                <a16:creationId xmlns:a16="http://schemas.microsoft.com/office/drawing/2014/main" id="{D725DD5F-4471-8C4F-B0BC-B69ACDE600EA}"/>
              </a:ext>
            </a:extLst>
          </p:cNvPr>
          <p:cNvSpPr>
            <a:spLocks noGrp="1" noChangeArrowheads="1"/>
          </p:cNvSpPr>
          <p:nvPr>
            <p:ph type="dt" idx="1"/>
          </p:nvPr>
        </p:nvSpPr>
        <p:spPr bwMode="auto">
          <a:xfrm>
            <a:off x="4024313" y="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defRPr>
            </a:lvl1pPr>
          </a:lstStyle>
          <a:p>
            <a:pPr>
              <a:defRPr/>
            </a:pPr>
            <a:endParaRPr lang="de-DE" altLang="de-DE"/>
          </a:p>
        </p:txBody>
      </p:sp>
      <p:sp>
        <p:nvSpPr>
          <p:cNvPr id="49156" name="Rectangle 4">
            <a:extLst>
              <a:ext uri="{FF2B5EF4-FFF2-40B4-BE49-F238E27FC236}">
                <a16:creationId xmlns:a16="http://schemas.microsoft.com/office/drawing/2014/main" id="{627C3103-FA4C-3A42-9976-ED06F12F7FCC}"/>
              </a:ext>
            </a:extLst>
          </p:cNvPr>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6149" name="Rectangle 5">
            <a:extLst>
              <a:ext uri="{FF2B5EF4-FFF2-40B4-BE49-F238E27FC236}">
                <a16:creationId xmlns:a16="http://schemas.microsoft.com/office/drawing/2014/main" id="{5A5C6A7D-4EAD-D94D-A202-06FFAB570E64}"/>
              </a:ext>
            </a:extLst>
          </p:cNvPr>
          <p:cNvSpPr>
            <a:spLocks noGrp="1" noChangeArrowheads="1"/>
          </p:cNvSpPr>
          <p:nvPr>
            <p:ph type="body" sz="quarter" idx="3"/>
          </p:nvPr>
        </p:nvSpPr>
        <p:spPr bwMode="auto">
          <a:xfrm>
            <a:off x="709613" y="4860925"/>
            <a:ext cx="5684837"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150" name="Rectangle 6">
            <a:extLst>
              <a:ext uri="{FF2B5EF4-FFF2-40B4-BE49-F238E27FC236}">
                <a16:creationId xmlns:a16="http://schemas.microsoft.com/office/drawing/2014/main" id="{01545634-1E2B-0B4B-B207-006E62668010}"/>
              </a:ext>
            </a:extLst>
          </p:cNvPr>
          <p:cNvSpPr>
            <a:spLocks noGrp="1" noChangeArrowheads="1"/>
          </p:cNvSpPr>
          <p:nvPr>
            <p:ph type="ftr" sz="quarter" idx="4"/>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defRPr>
            </a:lvl1pPr>
          </a:lstStyle>
          <a:p>
            <a:pPr>
              <a:defRPr/>
            </a:pPr>
            <a:endParaRPr lang="de-DE" altLang="de-DE"/>
          </a:p>
        </p:txBody>
      </p:sp>
      <p:sp>
        <p:nvSpPr>
          <p:cNvPr id="6151" name="Rectangle 7">
            <a:extLst>
              <a:ext uri="{FF2B5EF4-FFF2-40B4-BE49-F238E27FC236}">
                <a16:creationId xmlns:a16="http://schemas.microsoft.com/office/drawing/2014/main" id="{0699B894-7E3C-154B-BB31-46C82D601D73}"/>
              </a:ext>
            </a:extLst>
          </p:cNvPr>
          <p:cNvSpPr>
            <a:spLocks noGrp="1" noChangeArrowheads="1"/>
          </p:cNvSpPr>
          <p:nvPr>
            <p:ph type="sldNum" sz="quarter" idx="5"/>
          </p:nvPr>
        </p:nvSpPr>
        <p:spPr bwMode="auto">
          <a:xfrm>
            <a:off x="4024313" y="9721850"/>
            <a:ext cx="3078162"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atin typeface="Arial" charset="0"/>
              </a:defRPr>
            </a:lvl1pPr>
          </a:lstStyle>
          <a:p>
            <a:pPr>
              <a:defRPr/>
            </a:pPr>
            <a:fld id="{768CEA45-7CA8-5A48-BEFF-F8568FE928B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5BB8495-F91E-BB4D-B5DC-194BEDFA1C18}" type="slidenum">
              <a:rPr lang="de-DE" altLang="x-none"/>
              <a:pPr/>
              <a:t>1</a:t>
            </a:fld>
            <a:endParaRPr lang="de-DE" altLang="x-none"/>
          </a:p>
        </p:txBody>
      </p:sp>
      <p:sp>
        <p:nvSpPr>
          <p:cNvPr id="57345" name="Text Box 1"/>
          <p:cNvSpPr txBox="1">
            <a:spLocks noGrp="1" noRot="1" noChangeAspect="1" noChangeArrowheads="1"/>
          </p:cNvSpPr>
          <p:nvPr>
            <p:ph type="sldImg"/>
          </p:nvPr>
        </p:nvSpPr>
        <p:spPr bwMode="auto">
          <a:xfrm>
            <a:off x="960438" y="796925"/>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ChangeArrowheads="1"/>
          </p:cNvSpPr>
          <p:nvPr/>
        </p:nvSpPr>
        <p:spPr bwMode="auto">
          <a:xfrm>
            <a:off x="709613" y="4860925"/>
            <a:ext cx="5684837" cy="46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6120" tIns="47880" rIns="96120" bIns="478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spcBef>
                <a:spcPts val="450"/>
              </a:spcBef>
              <a:buClrTx/>
              <a:buFontTx/>
              <a:buNone/>
            </a:pPr>
            <a:r>
              <a:rPr lang="de-DE" altLang="x-none" sz="1200"/>
              <a:t>Sehr geehrte Eltern, liebe Schülerinnen und Schüler,</a:t>
            </a:r>
          </a:p>
          <a:p>
            <a:pPr>
              <a:spcBef>
                <a:spcPts val="450"/>
              </a:spcBef>
              <a:buClrTx/>
              <a:buFontTx/>
              <a:buNone/>
            </a:pPr>
            <a:r>
              <a:rPr lang="de-DE" altLang="x-none" sz="1200"/>
              <a:t>Ich begrüße Sie sehr herzlich zur heutigen Informationsveranstaltung über die Hauptphase der gymnasialen Oberstufe für die Klassenstufe 10.</a:t>
            </a:r>
          </a:p>
          <a:p>
            <a:pPr>
              <a:spcBef>
                <a:spcPts val="450"/>
              </a:spcBef>
              <a:buClrTx/>
              <a:buFontTx/>
              <a:buNone/>
            </a:pPr>
            <a:endParaRPr lang="de-DE" altLang="x-none" sz="1200"/>
          </a:p>
          <a:p>
            <a:pPr>
              <a:spcBef>
                <a:spcPts val="450"/>
              </a:spcBef>
              <a:buClrTx/>
              <a:buFontTx/>
              <a:buNone/>
            </a:pPr>
            <a:r>
              <a:rPr lang="de-DE" altLang="x-none" sz="1200"/>
              <a:t>Zu meiner Linken darf ich Ihnen Herrn Burgard vorstellen. Er ist seit diesem Schuljahr unser Abteilungsleiter Oberstufe.</a:t>
            </a:r>
          </a:p>
          <a:p>
            <a:pPr>
              <a:spcBef>
                <a:spcPts val="450"/>
              </a:spcBef>
              <a:buClrTx/>
              <a:buFontTx/>
              <a:buNone/>
            </a:pPr>
            <a:r>
              <a:rPr lang="de-DE" altLang="x-none" sz="1200"/>
              <a:t>Zu meiner Rechten sitzt Herr Haßdenteufel, der schon viele Jahre das Amt des Didaktikleiters innehat.</a:t>
            </a:r>
          </a:p>
          <a:p>
            <a:pPr>
              <a:spcBef>
                <a:spcPts val="450"/>
              </a:spcBef>
              <a:buClrTx/>
              <a:buFontTx/>
              <a:buNone/>
            </a:pPr>
            <a:endParaRPr lang="de-DE" altLang="x-none" sz="1200"/>
          </a:p>
          <a:p>
            <a:pPr>
              <a:spcBef>
                <a:spcPts val="450"/>
              </a:spcBef>
              <a:buClrTx/>
              <a:buFontTx/>
              <a:buNone/>
            </a:pPr>
            <a:r>
              <a:rPr lang="de-DE" altLang="x-none" sz="1200"/>
              <a:t>Mein Name ist Martin Fuchs. Ich bin der stellvertretende Schulleiter und der ehemalige Oberstufenleiter, also der Vorgänger von Herrn Burgard. </a:t>
            </a:r>
          </a:p>
          <a:p>
            <a:pPr>
              <a:spcBef>
                <a:spcPts val="450"/>
              </a:spcBef>
              <a:buClrTx/>
              <a:buFontTx/>
              <a:buNone/>
            </a:pPr>
            <a:endParaRPr lang="de-DE" altLang="x-none" sz="1200"/>
          </a:p>
          <a:p>
            <a:pPr>
              <a:spcBef>
                <a:spcPts val="450"/>
              </a:spcBef>
              <a:buClrTx/>
              <a:buFontTx/>
              <a:buNone/>
            </a:pPr>
            <a:endParaRPr lang="de-DE" altLang="x-none" sz="1200"/>
          </a:p>
          <a:p>
            <a:pPr>
              <a:spcBef>
                <a:spcPts val="450"/>
              </a:spcBef>
              <a:buClrTx/>
              <a:buFontTx/>
              <a:buNone/>
            </a:pPr>
            <a:endParaRPr lang="de-DE" altLang="x-none"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0399553-B535-A044-97CF-E829DAAFE4C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F253EF29-DB35-3040-B279-5677E01A7239}" type="slidenum">
              <a:rPr lang="de-DE" altLang="de-DE" sz="1300" smtClean="0"/>
              <a:pPr eaLnBrk="1" hangingPunct="1">
                <a:spcBef>
                  <a:spcPct val="0"/>
                </a:spcBef>
                <a:defRPr/>
              </a:pPr>
              <a:t>11</a:t>
            </a:fld>
            <a:endParaRPr lang="de-DE" altLang="de-DE" sz="1300"/>
          </a:p>
        </p:txBody>
      </p:sp>
      <p:sp>
        <p:nvSpPr>
          <p:cNvPr id="58371" name="Rectangle 2">
            <a:extLst>
              <a:ext uri="{FF2B5EF4-FFF2-40B4-BE49-F238E27FC236}">
                <a16:creationId xmlns:a16="http://schemas.microsoft.com/office/drawing/2014/main" id="{22182E7F-5B00-6048-9A4D-C86855F67B09}"/>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85F722FC-7D0C-2849-A18D-F7300D5A19A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C73BE6A-25C5-B941-8238-7BF55774B62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F4CF0ED-FB13-D34F-AB55-692AF95E8FC7}" type="slidenum">
              <a:rPr lang="de-DE" altLang="de-DE" sz="1300" smtClean="0"/>
              <a:pPr eaLnBrk="1" hangingPunct="1">
                <a:spcBef>
                  <a:spcPct val="0"/>
                </a:spcBef>
                <a:defRPr/>
              </a:pPr>
              <a:t>12</a:t>
            </a:fld>
            <a:endParaRPr lang="de-DE" altLang="de-DE" sz="1300"/>
          </a:p>
        </p:txBody>
      </p:sp>
      <p:sp>
        <p:nvSpPr>
          <p:cNvPr id="59395" name="Rectangle 2">
            <a:extLst>
              <a:ext uri="{FF2B5EF4-FFF2-40B4-BE49-F238E27FC236}">
                <a16:creationId xmlns:a16="http://schemas.microsoft.com/office/drawing/2014/main" id="{9EA95C0D-202C-2E41-BD2A-FFA6C5345AC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006094B-A84B-3941-9423-20FC4AA09AE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68CE4080-7109-1146-823E-1E6B35A2D64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25F11B7-F910-2747-876C-CA17989BBF90}" type="slidenum">
              <a:rPr lang="de-DE" altLang="de-DE" sz="1300" smtClean="0"/>
              <a:pPr eaLnBrk="1" hangingPunct="1">
                <a:spcBef>
                  <a:spcPct val="0"/>
                </a:spcBef>
                <a:defRPr/>
              </a:pPr>
              <a:t>13</a:t>
            </a:fld>
            <a:endParaRPr lang="de-DE" altLang="de-DE" sz="1300"/>
          </a:p>
        </p:txBody>
      </p:sp>
      <p:sp>
        <p:nvSpPr>
          <p:cNvPr id="60419" name="Rectangle 2">
            <a:extLst>
              <a:ext uri="{FF2B5EF4-FFF2-40B4-BE49-F238E27FC236}">
                <a16:creationId xmlns:a16="http://schemas.microsoft.com/office/drawing/2014/main" id="{3D3313D6-D335-D940-8F2F-EAACC2E3ED2C}"/>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2AEC6296-8DFD-E245-8A18-00C9CD9920D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A39F75C-4D0D-E149-8335-09E1D826087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57F7F617-A08A-BC41-AA0A-BC671CC5A1E1}" type="slidenum">
              <a:rPr lang="de-DE" altLang="de-DE" sz="1300" smtClean="0"/>
              <a:pPr eaLnBrk="1" hangingPunct="1">
                <a:spcBef>
                  <a:spcPct val="0"/>
                </a:spcBef>
                <a:defRPr/>
              </a:pPr>
              <a:t>14</a:t>
            </a:fld>
            <a:endParaRPr lang="de-DE" altLang="de-DE" sz="1300"/>
          </a:p>
        </p:txBody>
      </p:sp>
      <p:sp>
        <p:nvSpPr>
          <p:cNvPr id="61443" name="Rectangle 2">
            <a:extLst>
              <a:ext uri="{FF2B5EF4-FFF2-40B4-BE49-F238E27FC236}">
                <a16:creationId xmlns:a16="http://schemas.microsoft.com/office/drawing/2014/main" id="{783D4FBA-2442-CE4F-B37B-987FA205729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74A4E280-587E-3748-B85B-AB289FB8733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298D0A3-DFE7-3542-AC62-CD0D469DDC7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4EB5C38-912D-AD43-92BD-A659FE9AFBA2}" type="slidenum">
              <a:rPr lang="de-DE" altLang="de-DE" sz="1300" smtClean="0"/>
              <a:pPr eaLnBrk="1" hangingPunct="1">
                <a:spcBef>
                  <a:spcPct val="0"/>
                </a:spcBef>
                <a:defRPr/>
              </a:pPr>
              <a:t>15</a:t>
            </a:fld>
            <a:endParaRPr lang="de-DE" altLang="de-DE" sz="1300"/>
          </a:p>
        </p:txBody>
      </p:sp>
      <p:sp>
        <p:nvSpPr>
          <p:cNvPr id="62467" name="Rectangle 2">
            <a:extLst>
              <a:ext uri="{FF2B5EF4-FFF2-40B4-BE49-F238E27FC236}">
                <a16:creationId xmlns:a16="http://schemas.microsoft.com/office/drawing/2014/main" id="{FB474055-9D97-6649-9BD5-AFA3660D3592}"/>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31CC5D46-7C71-6C4C-800A-2CC6BFFD6AA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F6D64C1-6777-F74D-894C-E6C5CBFB459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9F3EC9F-0F05-E74C-82CA-C454E0894B2F}" type="slidenum">
              <a:rPr lang="de-DE" altLang="de-DE" sz="1300" smtClean="0"/>
              <a:pPr eaLnBrk="1" hangingPunct="1">
                <a:spcBef>
                  <a:spcPct val="0"/>
                </a:spcBef>
                <a:defRPr/>
              </a:pPr>
              <a:t>17</a:t>
            </a:fld>
            <a:endParaRPr lang="de-DE" altLang="de-DE" sz="1300"/>
          </a:p>
        </p:txBody>
      </p:sp>
      <p:sp>
        <p:nvSpPr>
          <p:cNvPr id="63491" name="Rectangle 2">
            <a:extLst>
              <a:ext uri="{FF2B5EF4-FFF2-40B4-BE49-F238E27FC236}">
                <a16:creationId xmlns:a16="http://schemas.microsoft.com/office/drawing/2014/main" id="{DD886CA6-667E-284A-A858-C6F1D1FFDDE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A2A9D63-7F6C-EB4A-8C30-1797E6F450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AC7A02D-B786-124E-AB50-DCC00CAC6F8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F5B77BC2-BB34-BF4B-81D3-DF1DF7218F96}" type="slidenum">
              <a:rPr lang="de-DE" altLang="de-DE" sz="1300" smtClean="0"/>
              <a:pPr eaLnBrk="1" hangingPunct="1">
                <a:spcBef>
                  <a:spcPct val="0"/>
                </a:spcBef>
                <a:defRPr/>
              </a:pPr>
              <a:t>19</a:t>
            </a:fld>
            <a:endParaRPr lang="de-DE" altLang="de-DE" sz="1300"/>
          </a:p>
        </p:txBody>
      </p:sp>
      <p:sp>
        <p:nvSpPr>
          <p:cNvPr id="66563" name="Rectangle 2">
            <a:extLst>
              <a:ext uri="{FF2B5EF4-FFF2-40B4-BE49-F238E27FC236}">
                <a16:creationId xmlns:a16="http://schemas.microsoft.com/office/drawing/2014/main" id="{CAA3E2D6-C35B-7741-84F9-F3FEA56A44C2}"/>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E05CD4FF-9A8B-D64A-9292-E6E1FD7A68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B48E7D8-FEE7-9849-977B-0788CC551D84}" type="slidenum">
              <a:rPr lang="de-DE" altLang="x-none"/>
              <a:pPr/>
              <a:t>2</a:t>
            </a:fld>
            <a:endParaRPr lang="de-DE" altLang="x-none"/>
          </a:p>
        </p:txBody>
      </p:sp>
      <p:sp>
        <p:nvSpPr>
          <p:cNvPr id="58369" name="Text Box 1"/>
          <p:cNvSpPr txBox="1">
            <a:spLocks noGrp="1" noRot="1" noChangeAspect="1" noChangeArrowheads="1"/>
          </p:cNvSpPr>
          <p:nvPr>
            <p:ph type="sldImg"/>
          </p:nvPr>
        </p:nvSpPr>
        <p:spPr bwMode="auto">
          <a:xfrm>
            <a:off x="990600" y="766763"/>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709613" y="4860925"/>
            <a:ext cx="5684837" cy="46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6120" tIns="47880" rIns="96120" bIns="478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spcBef>
                <a:spcPts val="450"/>
              </a:spcBef>
              <a:buClrTx/>
              <a:buFontTx/>
              <a:buNone/>
            </a:pPr>
            <a:r>
              <a:rPr lang="de-DE" altLang="x-none" sz="1200"/>
              <a:t>Herr Burgard wird sie über die Unterrichtsorganisation der Kursstufen 11 und 12 – also der sog. Hauptphase unterrichten.</a:t>
            </a:r>
          </a:p>
          <a:p>
            <a:pPr>
              <a:spcBef>
                <a:spcPts val="450"/>
              </a:spcBef>
              <a:buClrTx/>
              <a:buFontTx/>
              <a:buNone/>
            </a:pPr>
            <a:r>
              <a:rPr lang="de-DE" altLang="x-none" sz="1200"/>
              <a:t>Herr Haßdenteufel stellt das sog. Seminarfach vor. Es handelt sich dabei um ein Unterrichtsfach, das erst ab der Klassenstufe 11 Einzug in die Stundentafel gehalten hat. Er hat als Abteilungsleiter Didaktik die Ausgestaltung dieses Faches am Johanneum wesentlich bestimmt und vorangestrieben.</a:t>
            </a:r>
          </a:p>
          <a:p>
            <a:pPr>
              <a:spcBef>
                <a:spcPts val="450"/>
              </a:spcBef>
              <a:buClrTx/>
              <a:buFontTx/>
              <a:buNone/>
            </a:pPr>
            <a:endParaRPr lang="de-DE" altLang="x-none" sz="1200"/>
          </a:p>
          <a:p>
            <a:pPr>
              <a:spcBef>
                <a:spcPts val="450"/>
              </a:spcBef>
              <a:buClrTx/>
              <a:buFontTx/>
              <a:buNone/>
            </a:pPr>
            <a:r>
              <a:rPr lang="de-DE" altLang="x-none" sz="1200"/>
              <a:t>Ich selbst werde sie über die Regularien des Abiturs informieren, insbesondere über die Zulassungs- und Bestehensbedingungen sowie die Gesamtqualifikation.</a:t>
            </a:r>
          </a:p>
          <a:p>
            <a:pPr>
              <a:spcBef>
                <a:spcPts val="450"/>
              </a:spcBef>
              <a:buClrTx/>
              <a:buFontTx/>
              <a:buNone/>
            </a:pPr>
            <a:endParaRPr lang="de-DE" altLang="x-none" sz="1200"/>
          </a:p>
          <a:p>
            <a:pPr>
              <a:spcBef>
                <a:spcPts val="450"/>
              </a:spcBef>
              <a:buClrTx/>
              <a:buFontTx/>
              <a:buNone/>
            </a:pPr>
            <a:r>
              <a:rPr lang="de-DE" altLang="x-none" sz="1200"/>
              <a:t>Wenn Sie Fragen zu unseren Ausführungen haben, dürfen Sie diese jederzeit stellen. Wir bitten darum.</a:t>
            </a:r>
          </a:p>
          <a:p>
            <a:pPr>
              <a:spcBef>
                <a:spcPts val="450"/>
              </a:spcBef>
              <a:buClrTx/>
              <a:buFontTx/>
              <a:buNone/>
            </a:pPr>
            <a:endParaRPr lang="de-DE" altLang="x-none" sz="1200"/>
          </a:p>
          <a:p>
            <a:pPr>
              <a:spcBef>
                <a:spcPts val="450"/>
              </a:spcBef>
              <a:buClrTx/>
              <a:buFontTx/>
              <a:buNone/>
            </a:pPr>
            <a:endParaRPr lang="de-DE" altLang="x-none" sz="1200"/>
          </a:p>
          <a:p>
            <a:pPr>
              <a:spcBef>
                <a:spcPts val="450"/>
              </a:spcBef>
              <a:buClrTx/>
              <a:buFontTx/>
              <a:buNone/>
            </a:pPr>
            <a:r>
              <a:rPr lang="de-DE" altLang="x-none" sz="12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CC08DE-1990-B64E-A2CB-3B96818E3D0B}" type="slidenum">
              <a:rPr lang="de-DE" altLang="x-none"/>
              <a:pPr/>
              <a:t>4</a:t>
            </a:fld>
            <a:endParaRPr lang="de-DE" altLang="x-none"/>
          </a:p>
        </p:txBody>
      </p:sp>
      <p:sp>
        <p:nvSpPr>
          <p:cNvPr id="59393" name="Text Box 1"/>
          <p:cNvSpPr txBox="1">
            <a:spLocks noGrp="1" noRot="1" noChangeAspect="1" noChangeArrowheads="1"/>
          </p:cNvSpPr>
          <p:nvPr>
            <p:ph type="sldImg"/>
          </p:nvPr>
        </p:nvSpPr>
        <p:spPr bwMode="auto">
          <a:xfrm>
            <a:off x="990600" y="766763"/>
            <a:ext cx="5118100"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ChangeArrowheads="1"/>
          </p:cNvSpPr>
          <p:nvPr/>
        </p:nvSpPr>
        <p:spPr bwMode="auto">
          <a:xfrm>
            <a:off x="709613" y="4860925"/>
            <a:ext cx="5684837" cy="46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4C603A6-FCE5-244F-97B9-9FF3C237536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E87616B-FE26-654C-B5E0-29421B7084BC}" type="slidenum">
              <a:rPr lang="de-DE" altLang="de-DE" sz="1300" smtClean="0"/>
              <a:pPr eaLnBrk="1" hangingPunct="1">
                <a:spcBef>
                  <a:spcPct val="0"/>
                </a:spcBef>
                <a:defRPr/>
              </a:pPr>
              <a:t>5</a:t>
            </a:fld>
            <a:endParaRPr lang="de-DE" altLang="de-DE" sz="1300"/>
          </a:p>
        </p:txBody>
      </p:sp>
      <p:sp>
        <p:nvSpPr>
          <p:cNvPr id="54275" name="Rectangle 2">
            <a:extLst>
              <a:ext uri="{FF2B5EF4-FFF2-40B4-BE49-F238E27FC236}">
                <a16:creationId xmlns:a16="http://schemas.microsoft.com/office/drawing/2014/main" id="{B63E89FD-7B4F-BF4C-9164-E64AEEA46C6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288E7795-9575-DA4D-BEFB-E932A6E98BA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3AFED8D4-6BDA-9C4D-ACBD-56044117AE3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FF15AE79-AC7E-8247-B196-AA3AF6E2DA21}" type="slidenum">
              <a:rPr lang="de-DE" altLang="de-DE" sz="1300" smtClean="0"/>
              <a:pPr eaLnBrk="1" hangingPunct="1">
                <a:spcBef>
                  <a:spcPct val="0"/>
                </a:spcBef>
                <a:defRPr/>
              </a:pPr>
              <a:t>6</a:t>
            </a:fld>
            <a:endParaRPr lang="de-DE" altLang="de-DE" sz="1300"/>
          </a:p>
        </p:txBody>
      </p:sp>
      <p:sp>
        <p:nvSpPr>
          <p:cNvPr id="55299" name="Rectangle 2">
            <a:extLst>
              <a:ext uri="{FF2B5EF4-FFF2-40B4-BE49-F238E27FC236}">
                <a16:creationId xmlns:a16="http://schemas.microsoft.com/office/drawing/2014/main" id="{41CD147D-B188-9D4D-B365-5D4A9BD8EE6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A0E7F4F-4C5D-A94D-AF0F-E8EECCB504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77D1DD9-9186-1E4A-ABF8-3F32169CD03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5D216C9-0084-5A46-9742-5D3F4FC50995}" type="slidenum">
              <a:rPr lang="de-DE" altLang="de-DE" sz="1300" smtClean="0"/>
              <a:pPr eaLnBrk="1" hangingPunct="1">
                <a:spcBef>
                  <a:spcPct val="0"/>
                </a:spcBef>
                <a:defRPr/>
              </a:pPr>
              <a:t>7</a:t>
            </a:fld>
            <a:endParaRPr lang="de-DE" altLang="de-DE" sz="1300"/>
          </a:p>
        </p:txBody>
      </p:sp>
      <p:sp>
        <p:nvSpPr>
          <p:cNvPr id="56323" name="Rectangle 2">
            <a:extLst>
              <a:ext uri="{FF2B5EF4-FFF2-40B4-BE49-F238E27FC236}">
                <a16:creationId xmlns:a16="http://schemas.microsoft.com/office/drawing/2014/main" id="{2758B160-1B56-C144-89B4-F8C58186025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0402F66-24A9-7040-9156-0984FBEE990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64BC0CF-82D6-FC48-A471-8A92C06B7AE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5B6F79F-E135-3F4D-8452-2E2D441EF7FD}" type="slidenum">
              <a:rPr lang="de-DE" altLang="de-DE" sz="1300" smtClean="0"/>
              <a:pPr eaLnBrk="1" hangingPunct="1">
                <a:spcBef>
                  <a:spcPct val="0"/>
                </a:spcBef>
                <a:defRPr/>
              </a:pPr>
              <a:t>8</a:t>
            </a:fld>
            <a:endParaRPr lang="de-DE" altLang="de-DE" sz="1300"/>
          </a:p>
        </p:txBody>
      </p:sp>
      <p:sp>
        <p:nvSpPr>
          <p:cNvPr id="56323" name="Rectangle 2">
            <a:extLst>
              <a:ext uri="{FF2B5EF4-FFF2-40B4-BE49-F238E27FC236}">
                <a16:creationId xmlns:a16="http://schemas.microsoft.com/office/drawing/2014/main" id="{28D3863C-76C6-FF43-AFAF-6536226EB6D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8CC5893-DAD3-8443-8829-B9C74978B3B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64BC0CF-82D6-FC48-A471-8A92C06B7AE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5B6F79F-E135-3F4D-8452-2E2D441EF7FD}" type="slidenum">
              <a:rPr lang="de-DE" altLang="de-DE" sz="1300" smtClean="0"/>
              <a:pPr eaLnBrk="1" hangingPunct="1">
                <a:spcBef>
                  <a:spcPct val="0"/>
                </a:spcBef>
                <a:defRPr/>
              </a:pPr>
              <a:t>9</a:t>
            </a:fld>
            <a:endParaRPr lang="de-DE" altLang="de-DE" sz="1300"/>
          </a:p>
        </p:txBody>
      </p:sp>
      <p:sp>
        <p:nvSpPr>
          <p:cNvPr id="56323" name="Rectangle 2">
            <a:extLst>
              <a:ext uri="{FF2B5EF4-FFF2-40B4-BE49-F238E27FC236}">
                <a16:creationId xmlns:a16="http://schemas.microsoft.com/office/drawing/2014/main" id="{28D3863C-76C6-FF43-AFAF-6536226EB6D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8CC5893-DAD3-8443-8829-B9C74978B3B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extLst>
      <p:ext uri="{BB962C8B-B14F-4D97-AF65-F5344CB8AC3E}">
        <p14:creationId xmlns:p14="http://schemas.microsoft.com/office/powerpoint/2010/main" val="349257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5D4A1AA-4D44-DF4C-BA46-4363E632C5E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4DDA8BC-9668-D747-9B21-50EFB913FFFA}" type="slidenum">
              <a:rPr lang="de-DE" altLang="de-DE" sz="1300" smtClean="0"/>
              <a:pPr eaLnBrk="1" hangingPunct="1">
                <a:spcBef>
                  <a:spcPct val="0"/>
                </a:spcBef>
                <a:defRPr/>
              </a:pPr>
              <a:t>10</a:t>
            </a:fld>
            <a:endParaRPr lang="de-DE" altLang="de-DE" sz="1300"/>
          </a:p>
        </p:txBody>
      </p:sp>
      <p:sp>
        <p:nvSpPr>
          <p:cNvPr id="57347" name="Rectangle 2">
            <a:extLst>
              <a:ext uri="{FF2B5EF4-FFF2-40B4-BE49-F238E27FC236}">
                <a16:creationId xmlns:a16="http://schemas.microsoft.com/office/drawing/2014/main" id="{8FC5690D-C7CB-0249-A954-5C4C52FCD918}"/>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9DCA28A8-87D4-BF47-9CFE-3984567A2A7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5.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95CC2F3F-FA0B-6943-ACE3-229487805374}"/>
              </a:ext>
            </a:extLst>
          </p:cNvPr>
          <p:cNvSpPr>
            <a:spLocks noGrp="1"/>
          </p:cNvSpPr>
          <p:nvPr>
            <p:ph type="dt" sz="half" idx="10"/>
          </p:nvPr>
        </p:nvSpPr>
        <p:spPr/>
        <p:txBody>
          <a:bodyPr/>
          <a:lstStyle>
            <a:lvl1pPr>
              <a:defRPr/>
            </a:lvl1pPr>
          </a:lstStyle>
          <a:p>
            <a:pPr>
              <a:defRPr/>
            </a:pPr>
            <a:endParaRPr lang="de-DE" altLang="de-DE"/>
          </a:p>
        </p:txBody>
      </p:sp>
      <p:sp>
        <p:nvSpPr>
          <p:cNvPr id="5" name="Fußzeilenplatzhalter 4">
            <a:extLst>
              <a:ext uri="{FF2B5EF4-FFF2-40B4-BE49-F238E27FC236}">
                <a16:creationId xmlns:a16="http://schemas.microsoft.com/office/drawing/2014/main" id="{D7BBB749-608B-B540-BDD2-61705DDEFE55}"/>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6" name="Foliennummernplatzhalter 5">
            <a:extLst>
              <a:ext uri="{FF2B5EF4-FFF2-40B4-BE49-F238E27FC236}">
                <a16:creationId xmlns:a16="http://schemas.microsoft.com/office/drawing/2014/main" id="{1E77BF39-D68F-9A4A-B516-3AE68D9782A9}"/>
              </a:ext>
            </a:extLst>
          </p:cNvPr>
          <p:cNvSpPr>
            <a:spLocks noGrp="1"/>
          </p:cNvSpPr>
          <p:nvPr>
            <p:ph type="sldNum" sz="quarter" idx="12"/>
          </p:nvPr>
        </p:nvSpPr>
        <p:spPr/>
        <p:txBody>
          <a:bodyPr/>
          <a:lstStyle>
            <a:lvl1pPr>
              <a:defRPr/>
            </a:lvl1pPr>
          </a:lstStyle>
          <a:p>
            <a:pPr>
              <a:defRPr/>
            </a:pPr>
            <a:fld id="{AB76A015-FE73-A84F-B8D2-C10596518146}" type="slidenum">
              <a:rPr lang="de-DE" altLang="de-DE"/>
              <a:pPr>
                <a:defRPr/>
              </a:pPr>
              <a:t>‹Nr.›</a:t>
            </a:fld>
            <a:endParaRPr lang="de-DE" altLang="de-DE"/>
          </a:p>
        </p:txBody>
      </p:sp>
    </p:spTree>
    <p:extLst>
      <p:ext uri="{BB962C8B-B14F-4D97-AF65-F5344CB8AC3E}">
        <p14:creationId xmlns:p14="http://schemas.microsoft.com/office/powerpoint/2010/main" val="34625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59E47F5-C69F-9045-A066-0CC55FC3AB7E}"/>
              </a:ext>
            </a:extLst>
          </p:cNvPr>
          <p:cNvSpPr>
            <a:spLocks noGrp="1"/>
          </p:cNvSpPr>
          <p:nvPr>
            <p:ph type="dt" sz="half" idx="10"/>
          </p:nvPr>
        </p:nvSpPr>
        <p:spPr/>
        <p:txBody>
          <a:bodyPr/>
          <a:lstStyle>
            <a:lvl1pPr>
              <a:defRPr/>
            </a:lvl1pPr>
          </a:lstStyle>
          <a:p>
            <a:pPr>
              <a:defRPr/>
            </a:pPr>
            <a:endParaRPr lang="de-DE" altLang="de-DE"/>
          </a:p>
        </p:txBody>
      </p:sp>
      <p:sp>
        <p:nvSpPr>
          <p:cNvPr id="5" name="Fußzeilenplatzhalter 4">
            <a:extLst>
              <a:ext uri="{FF2B5EF4-FFF2-40B4-BE49-F238E27FC236}">
                <a16:creationId xmlns:a16="http://schemas.microsoft.com/office/drawing/2014/main" id="{E50D6AAB-031E-8549-9D34-D9A8C070664E}"/>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6" name="Foliennummernplatzhalter 5">
            <a:extLst>
              <a:ext uri="{FF2B5EF4-FFF2-40B4-BE49-F238E27FC236}">
                <a16:creationId xmlns:a16="http://schemas.microsoft.com/office/drawing/2014/main" id="{FC7AF121-91E0-504B-BC9E-DDE190C61537}"/>
              </a:ext>
            </a:extLst>
          </p:cNvPr>
          <p:cNvSpPr>
            <a:spLocks noGrp="1"/>
          </p:cNvSpPr>
          <p:nvPr>
            <p:ph type="sldNum" sz="quarter" idx="12"/>
          </p:nvPr>
        </p:nvSpPr>
        <p:spPr/>
        <p:txBody>
          <a:bodyPr/>
          <a:lstStyle>
            <a:lvl1pPr>
              <a:defRPr/>
            </a:lvl1pPr>
          </a:lstStyle>
          <a:p>
            <a:pPr>
              <a:defRPr/>
            </a:pPr>
            <a:fld id="{4BACE9B2-D05A-9546-AFC4-2687685E1EA9}" type="slidenum">
              <a:rPr lang="de-DE" altLang="de-DE"/>
              <a:pPr>
                <a:defRPr/>
              </a:pPr>
              <a:t>‹Nr.›</a:t>
            </a:fld>
            <a:endParaRPr lang="de-DE" altLang="de-DE"/>
          </a:p>
        </p:txBody>
      </p:sp>
    </p:spTree>
    <p:extLst>
      <p:ext uri="{BB962C8B-B14F-4D97-AF65-F5344CB8AC3E}">
        <p14:creationId xmlns:p14="http://schemas.microsoft.com/office/powerpoint/2010/main" val="344068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A8DCE4-60D5-C54A-82B1-982EBA95A41F}"/>
              </a:ext>
            </a:extLst>
          </p:cNvPr>
          <p:cNvSpPr>
            <a:spLocks noGrp="1"/>
          </p:cNvSpPr>
          <p:nvPr>
            <p:ph type="dt" sz="half" idx="10"/>
          </p:nvPr>
        </p:nvSpPr>
        <p:spPr/>
        <p:txBody>
          <a:bodyPr/>
          <a:lstStyle>
            <a:lvl1pPr>
              <a:defRPr/>
            </a:lvl1pPr>
          </a:lstStyle>
          <a:p>
            <a:pPr>
              <a:defRPr/>
            </a:pPr>
            <a:endParaRPr lang="de-DE" altLang="de-DE"/>
          </a:p>
        </p:txBody>
      </p:sp>
      <p:sp>
        <p:nvSpPr>
          <p:cNvPr id="5" name="Fußzeilenplatzhalter 4">
            <a:extLst>
              <a:ext uri="{FF2B5EF4-FFF2-40B4-BE49-F238E27FC236}">
                <a16:creationId xmlns:a16="http://schemas.microsoft.com/office/drawing/2014/main" id="{B89CCEDB-5E12-EC44-B673-E50875AB51B7}"/>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6" name="Foliennummernplatzhalter 5">
            <a:extLst>
              <a:ext uri="{FF2B5EF4-FFF2-40B4-BE49-F238E27FC236}">
                <a16:creationId xmlns:a16="http://schemas.microsoft.com/office/drawing/2014/main" id="{9758E2A9-F38A-DA45-9E5B-1F51F58BB010}"/>
              </a:ext>
            </a:extLst>
          </p:cNvPr>
          <p:cNvSpPr>
            <a:spLocks noGrp="1"/>
          </p:cNvSpPr>
          <p:nvPr>
            <p:ph type="sldNum" sz="quarter" idx="12"/>
          </p:nvPr>
        </p:nvSpPr>
        <p:spPr/>
        <p:txBody>
          <a:bodyPr/>
          <a:lstStyle>
            <a:lvl1pPr>
              <a:defRPr/>
            </a:lvl1pPr>
          </a:lstStyle>
          <a:p>
            <a:pPr>
              <a:defRPr/>
            </a:pPr>
            <a:fld id="{BA0F1380-28C8-284D-A064-A234C8732A02}" type="slidenum">
              <a:rPr lang="de-DE" altLang="de-DE"/>
              <a:pPr>
                <a:defRPr/>
              </a:pPr>
              <a:t>‹Nr.›</a:t>
            </a:fld>
            <a:endParaRPr lang="de-DE" altLang="de-DE"/>
          </a:p>
        </p:txBody>
      </p:sp>
    </p:spTree>
    <p:extLst>
      <p:ext uri="{BB962C8B-B14F-4D97-AF65-F5344CB8AC3E}">
        <p14:creationId xmlns:p14="http://schemas.microsoft.com/office/powerpoint/2010/main" val="2130975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8013" cy="1141412"/>
          </a:xfrm>
        </p:spPr>
        <p:txBody>
          <a:bodyPr/>
          <a:lstStyle/>
          <a:p>
            <a:r>
              <a:rPr lang="de-DE"/>
              <a:t>Mastertitelformat bearbeiten</a:t>
            </a:r>
          </a:p>
        </p:txBody>
      </p:sp>
      <p:sp>
        <p:nvSpPr>
          <p:cNvPr id="3" name="Datumsplatzhalter 2">
            <a:extLst>
              <a:ext uri="{FF2B5EF4-FFF2-40B4-BE49-F238E27FC236}">
                <a16:creationId xmlns:a16="http://schemas.microsoft.com/office/drawing/2014/main" id="{FC376C14-B6C3-4E43-A8F5-81C2C936BBA0}"/>
              </a:ext>
            </a:extLst>
          </p:cNvPr>
          <p:cNvSpPr>
            <a:spLocks noGrp="1"/>
          </p:cNvSpPr>
          <p:nvPr>
            <p:ph type="dt" idx="10"/>
          </p:nvPr>
        </p:nvSpPr>
        <p:spPr>
          <a:xfrm>
            <a:off x="457200" y="6245225"/>
            <a:ext cx="2132013" cy="474663"/>
          </a:xfrm>
        </p:spPr>
        <p:txBody>
          <a:bodyPr/>
          <a:lstStyle>
            <a:lvl1pPr>
              <a:defRPr/>
            </a:lvl1pPr>
          </a:lstStyle>
          <a:p>
            <a:pPr>
              <a:defRPr/>
            </a:pPr>
            <a:endParaRPr lang="de-DE" altLang="de-DE"/>
          </a:p>
        </p:txBody>
      </p:sp>
      <p:sp>
        <p:nvSpPr>
          <p:cNvPr id="4" name="Fußzeilenplatzhalter 3">
            <a:extLst>
              <a:ext uri="{FF2B5EF4-FFF2-40B4-BE49-F238E27FC236}">
                <a16:creationId xmlns:a16="http://schemas.microsoft.com/office/drawing/2014/main" id="{A2F391DB-BE87-784C-A989-808F3B043580}"/>
              </a:ext>
            </a:extLst>
          </p:cNvPr>
          <p:cNvSpPr>
            <a:spLocks noGrp="1"/>
          </p:cNvSpPr>
          <p:nvPr>
            <p:ph type="ftr" idx="11"/>
          </p:nvPr>
        </p:nvSpPr>
        <p:spPr>
          <a:xfrm>
            <a:off x="3124200" y="6245225"/>
            <a:ext cx="2894013" cy="474663"/>
          </a:xfrm>
        </p:spPr>
        <p:txBody>
          <a:bodyPr/>
          <a:lstStyle>
            <a:lvl1pPr>
              <a:defRPr/>
            </a:lvl1pPr>
          </a:lstStyle>
          <a:p>
            <a:pPr>
              <a:defRPr/>
            </a:pPr>
            <a:r>
              <a:rPr lang="de-DE" altLang="de-DE"/>
              <a:t>Johanneum 2020 Abteilung Oberstufe</a:t>
            </a:r>
          </a:p>
        </p:txBody>
      </p:sp>
      <p:sp>
        <p:nvSpPr>
          <p:cNvPr id="5" name="Foliennummernplatzhalter 4">
            <a:extLst>
              <a:ext uri="{FF2B5EF4-FFF2-40B4-BE49-F238E27FC236}">
                <a16:creationId xmlns:a16="http://schemas.microsoft.com/office/drawing/2014/main" id="{A792E1C7-1363-7C49-A2A5-A033D8A4B4D7}"/>
              </a:ext>
            </a:extLst>
          </p:cNvPr>
          <p:cNvSpPr>
            <a:spLocks noGrp="1"/>
          </p:cNvSpPr>
          <p:nvPr>
            <p:ph type="sldNum" idx="12"/>
          </p:nvPr>
        </p:nvSpPr>
        <p:spPr>
          <a:xfrm>
            <a:off x="6553200" y="6245225"/>
            <a:ext cx="2132013" cy="474663"/>
          </a:xfrm>
        </p:spPr>
        <p:txBody>
          <a:bodyPr/>
          <a:lstStyle>
            <a:lvl1pPr>
              <a:defRPr/>
            </a:lvl1pPr>
          </a:lstStyle>
          <a:p>
            <a:pPr>
              <a:defRPr/>
            </a:pPr>
            <a:fld id="{C17B954A-1388-B54C-980D-7BDED2A3E6B2}" type="slidenum">
              <a:rPr lang="de-DE" altLang="de-DE"/>
              <a:pPr>
                <a:defRPr/>
              </a:pPr>
              <a:t>‹Nr.›</a:t>
            </a:fld>
            <a:endParaRPr lang="de-DE" altLang="de-DE"/>
          </a:p>
        </p:txBody>
      </p:sp>
    </p:spTree>
    <p:extLst>
      <p:ext uri="{BB962C8B-B14F-4D97-AF65-F5344CB8AC3E}">
        <p14:creationId xmlns:p14="http://schemas.microsoft.com/office/powerpoint/2010/main" val="1656380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Leer">
    <p:bg>
      <p:bgPr>
        <a:solidFill>
          <a:srgbClr val="FFFFFF"/>
        </a:solidFill>
        <a:effectLst/>
      </p:bgPr>
    </p:bg>
    <p:spTree>
      <p:nvGrpSpPr>
        <p:cNvPr id="1" name=""/>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B7F09A26-91C1-C84F-A4F5-586B279EE8BB}"/>
              </a:ext>
            </a:extLst>
          </p:cNvPr>
          <p:cNvGraphicFramePr>
            <a:graphicFrameLocks noChangeAspect="1"/>
          </p:cNvGraphicFramePr>
          <p:nvPr/>
        </p:nvGraphicFramePr>
        <p:xfrm>
          <a:off x="6889750" y="44450"/>
          <a:ext cx="2219325" cy="628650"/>
        </p:xfrm>
        <a:graphic>
          <a:graphicData uri="http://schemas.openxmlformats.org/presentationml/2006/ole">
            <mc:AlternateContent xmlns:mc="http://schemas.openxmlformats.org/markup-compatibility/2006">
              <mc:Choice xmlns:v="urn:schemas-microsoft-com:vml" Requires="v">
                <p:oleObj r:id="rId2" imgW="1479550" imgH="419100" progId="">
                  <p:embed/>
                </p:oleObj>
              </mc:Choice>
              <mc:Fallback>
                <p:oleObj r:id="rId2" imgW="1479550" imgH="419100" progId="">
                  <p:embed/>
                  <p:pic>
                    <p:nvPicPr>
                      <p:cNvPr id="2" name="Object 3">
                        <a:extLst>
                          <a:ext uri="{FF2B5EF4-FFF2-40B4-BE49-F238E27FC236}">
                            <a16:creationId xmlns:a16="http://schemas.microsoft.com/office/drawing/2014/main" id="{B7F09A26-91C1-C84F-A4F5-586B279EE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44450"/>
                        <a:ext cx="221932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62207826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6D85A7E-749A-934D-825B-4262F897F1E5}"/>
              </a:ext>
            </a:extLst>
          </p:cNvPr>
          <p:cNvGraphicFramePr>
            <a:graphicFrameLocks noChangeAspect="1"/>
          </p:cNvGraphicFramePr>
          <p:nvPr/>
        </p:nvGraphicFramePr>
        <p:xfrm>
          <a:off x="6889750" y="44450"/>
          <a:ext cx="2219325" cy="628650"/>
        </p:xfrm>
        <a:graphic>
          <a:graphicData uri="http://schemas.openxmlformats.org/presentationml/2006/ole">
            <mc:AlternateContent xmlns:mc="http://schemas.openxmlformats.org/markup-compatibility/2006">
              <mc:Choice xmlns:v="urn:schemas-microsoft-com:vml" Requires="v">
                <p:oleObj r:id="rId2" imgW="1479550" imgH="419100" progId="">
                  <p:embed/>
                </p:oleObj>
              </mc:Choice>
              <mc:Fallback>
                <p:oleObj r:id="rId2" imgW="1479550" imgH="419100" progId="">
                  <p:embed/>
                  <p:pic>
                    <p:nvPicPr>
                      <p:cNvPr id="4" name="Object 3">
                        <a:extLst>
                          <a:ext uri="{FF2B5EF4-FFF2-40B4-BE49-F238E27FC236}">
                            <a16:creationId xmlns:a16="http://schemas.microsoft.com/office/drawing/2014/main" id="{66D85A7E-749A-934D-825B-4262F897F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44450"/>
                        <a:ext cx="221932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2" name="Titel 1"/>
          <p:cNvSpPr>
            <a:spLocks noGrp="1"/>
          </p:cNvSpPr>
          <p:nvPr>
            <p:ph type="title"/>
          </p:nvPr>
        </p:nvSpPr>
        <p:spPr>
          <a:xfrm>
            <a:off x="0" y="0"/>
            <a:ext cx="6889179" cy="764704"/>
          </a:xfrm>
          <a:solidFill>
            <a:schemeClr val="accent1">
              <a:lumMod val="60000"/>
              <a:lumOff val="40000"/>
            </a:schemeClr>
          </a:solidFill>
        </p:spPr>
        <p:txBody>
          <a:bodyPr tIns="72000">
            <a:normAutofit/>
          </a:bodyPr>
          <a:lstStyle>
            <a:lvl1pPr algn="ctr">
              <a:defRPr sz="2800" b="1">
                <a:solidFill>
                  <a:schemeClr val="bg1"/>
                </a:solidFill>
                <a:latin typeface="Noteworthy" pitchFamily="2" charset="0"/>
                <a:ea typeface="Noteworthy" pitchFamily="2" charset="0"/>
                <a:cs typeface="Noteworthy" pitchFamily="2" charset="0"/>
              </a:defRPr>
            </a:lvl1pPr>
          </a:lstStyle>
          <a:p>
            <a:r>
              <a:rPr lang="de-DE"/>
              <a:t>Mastertitelformat bearbeiten</a:t>
            </a:r>
          </a:p>
        </p:txBody>
      </p:sp>
      <p:sp>
        <p:nvSpPr>
          <p:cNvPr id="3" name="Inhaltsplatzhalter 2"/>
          <p:cNvSpPr>
            <a:spLocks noGrp="1"/>
          </p:cNvSpPr>
          <p:nvPr>
            <p:ph idx="1"/>
          </p:nvPr>
        </p:nvSpPr>
        <p:spPr>
          <a:xfrm>
            <a:off x="323528" y="1052736"/>
            <a:ext cx="8496944" cy="5124227"/>
          </a:xfrm>
          <a:solidFill>
            <a:schemeClr val="accent1">
              <a:lumMod val="20000"/>
              <a:lumOff val="80000"/>
            </a:schemeClr>
          </a:solidFill>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4C05602B-BF9A-9E4C-955A-C0B6EE928C19}"/>
              </a:ext>
            </a:extLst>
          </p:cNvPr>
          <p:cNvSpPr>
            <a:spLocks noGrp="1"/>
          </p:cNvSpPr>
          <p:nvPr>
            <p:ph type="dt" sz="half" idx="10"/>
          </p:nvPr>
        </p:nvSpPr>
        <p:spPr/>
        <p:txBody>
          <a:bodyPr/>
          <a:lstStyle>
            <a:lvl1pPr>
              <a:defRPr/>
            </a:lvl1pPr>
          </a:lstStyle>
          <a:p>
            <a:pPr>
              <a:defRPr/>
            </a:pPr>
            <a:endParaRPr lang="de-DE" altLang="de-DE"/>
          </a:p>
        </p:txBody>
      </p:sp>
      <p:sp>
        <p:nvSpPr>
          <p:cNvPr id="6" name="Fußzeilenplatzhalter 4">
            <a:extLst>
              <a:ext uri="{FF2B5EF4-FFF2-40B4-BE49-F238E27FC236}">
                <a16:creationId xmlns:a16="http://schemas.microsoft.com/office/drawing/2014/main" id="{F546E428-FEB1-224C-900B-C27EAAC70D7C}"/>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7" name="Foliennummernplatzhalter 5">
            <a:extLst>
              <a:ext uri="{FF2B5EF4-FFF2-40B4-BE49-F238E27FC236}">
                <a16:creationId xmlns:a16="http://schemas.microsoft.com/office/drawing/2014/main" id="{8E356459-352C-244B-8475-55658A1FE5AB}"/>
              </a:ext>
            </a:extLst>
          </p:cNvPr>
          <p:cNvSpPr>
            <a:spLocks noGrp="1"/>
          </p:cNvSpPr>
          <p:nvPr>
            <p:ph type="sldNum" sz="quarter" idx="12"/>
          </p:nvPr>
        </p:nvSpPr>
        <p:spPr/>
        <p:txBody>
          <a:bodyPr/>
          <a:lstStyle>
            <a:lvl1pPr>
              <a:defRPr/>
            </a:lvl1pPr>
          </a:lstStyle>
          <a:p>
            <a:pPr>
              <a:defRPr/>
            </a:pPr>
            <a:fld id="{A7653224-9A3E-4841-8E9D-C50370449988}" type="slidenum">
              <a:rPr lang="de-DE" altLang="de-DE"/>
              <a:pPr>
                <a:defRPr/>
              </a:pPr>
              <a:t>‹Nr.›</a:t>
            </a:fld>
            <a:endParaRPr lang="de-DE" altLang="de-DE"/>
          </a:p>
        </p:txBody>
      </p:sp>
    </p:spTree>
    <p:extLst>
      <p:ext uri="{BB962C8B-B14F-4D97-AF65-F5344CB8AC3E}">
        <p14:creationId xmlns:p14="http://schemas.microsoft.com/office/powerpoint/2010/main" val="1555307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49E8A63-3E81-A744-9E87-ACB3F0724B15}"/>
              </a:ext>
            </a:extLst>
          </p:cNvPr>
          <p:cNvGraphicFramePr>
            <a:graphicFrameLocks noChangeAspect="1"/>
          </p:cNvGraphicFramePr>
          <p:nvPr/>
        </p:nvGraphicFramePr>
        <p:xfrm>
          <a:off x="6889750" y="44450"/>
          <a:ext cx="2219325" cy="628650"/>
        </p:xfrm>
        <a:graphic>
          <a:graphicData uri="http://schemas.openxmlformats.org/presentationml/2006/ole">
            <mc:AlternateContent xmlns:mc="http://schemas.openxmlformats.org/markup-compatibility/2006">
              <mc:Choice xmlns:v="urn:schemas-microsoft-com:vml" Requires="v">
                <p:oleObj r:id="rId2" imgW="1479550" imgH="419100" progId="">
                  <p:embed/>
                </p:oleObj>
              </mc:Choice>
              <mc:Fallback>
                <p:oleObj r:id="rId2" imgW="1479550" imgH="419100" progId="">
                  <p:embed/>
                  <p:pic>
                    <p:nvPicPr>
                      <p:cNvPr id="4" name="Object 3">
                        <a:extLst>
                          <a:ext uri="{FF2B5EF4-FFF2-40B4-BE49-F238E27FC236}">
                            <a16:creationId xmlns:a16="http://schemas.microsoft.com/office/drawing/2014/main" id="{049E8A63-3E81-A744-9E87-ACB3F0724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44450"/>
                        <a:ext cx="221932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2" name="Titel 1"/>
          <p:cNvSpPr>
            <a:spLocks noGrp="1"/>
          </p:cNvSpPr>
          <p:nvPr>
            <p:ph type="title"/>
          </p:nvPr>
        </p:nvSpPr>
        <p:spPr>
          <a:xfrm>
            <a:off x="0" y="-27383"/>
            <a:ext cx="6948264" cy="1368151"/>
          </a:xfrm>
          <a:solidFill>
            <a:schemeClr val="accent1">
              <a:lumMod val="60000"/>
              <a:lumOff val="40000"/>
            </a:schemeClr>
          </a:solidFill>
        </p:spPr>
        <p:txBody>
          <a:bodyPr anchor="b"/>
          <a:lstStyle>
            <a:lvl1pPr>
              <a:defRPr sz="4500">
                <a:solidFill>
                  <a:schemeClr val="bg1"/>
                </a:solidFill>
                <a:latin typeface="Noteworthy" pitchFamily="2" charset="0"/>
                <a:ea typeface="Noteworthy" pitchFamily="2" charset="0"/>
              </a:defRPr>
            </a:lvl1pPr>
          </a:lstStyle>
          <a:p>
            <a:r>
              <a:rPr lang="de-DE" dirty="0"/>
              <a:t>Mastertitelformat bearbeiten</a:t>
            </a:r>
          </a:p>
        </p:txBody>
      </p:sp>
      <p:sp>
        <p:nvSpPr>
          <p:cNvPr id="3" name="Textplatzhalter 2"/>
          <p:cNvSpPr>
            <a:spLocks noGrp="1"/>
          </p:cNvSpPr>
          <p:nvPr>
            <p:ph type="body" idx="1"/>
          </p:nvPr>
        </p:nvSpPr>
        <p:spPr>
          <a:xfrm>
            <a:off x="623888" y="1844824"/>
            <a:ext cx="7886700" cy="424482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5" name="Datumsplatzhalter 3">
            <a:extLst>
              <a:ext uri="{FF2B5EF4-FFF2-40B4-BE49-F238E27FC236}">
                <a16:creationId xmlns:a16="http://schemas.microsoft.com/office/drawing/2014/main" id="{4D8B3520-2E5F-BF4E-A354-A2C924B044CC}"/>
              </a:ext>
            </a:extLst>
          </p:cNvPr>
          <p:cNvSpPr>
            <a:spLocks noGrp="1"/>
          </p:cNvSpPr>
          <p:nvPr>
            <p:ph type="dt" sz="half" idx="10"/>
          </p:nvPr>
        </p:nvSpPr>
        <p:spPr/>
        <p:txBody>
          <a:bodyPr/>
          <a:lstStyle>
            <a:lvl1pPr>
              <a:defRPr/>
            </a:lvl1pPr>
          </a:lstStyle>
          <a:p>
            <a:pPr>
              <a:defRPr/>
            </a:pPr>
            <a:endParaRPr lang="de-DE" altLang="de-DE"/>
          </a:p>
        </p:txBody>
      </p:sp>
      <p:sp>
        <p:nvSpPr>
          <p:cNvPr id="6" name="Fußzeilenplatzhalter 4">
            <a:extLst>
              <a:ext uri="{FF2B5EF4-FFF2-40B4-BE49-F238E27FC236}">
                <a16:creationId xmlns:a16="http://schemas.microsoft.com/office/drawing/2014/main" id="{3016AE96-C044-284A-94AD-F4313EE86F67}"/>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7" name="Foliennummernplatzhalter 5">
            <a:extLst>
              <a:ext uri="{FF2B5EF4-FFF2-40B4-BE49-F238E27FC236}">
                <a16:creationId xmlns:a16="http://schemas.microsoft.com/office/drawing/2014/main" id="{AD635E58-018B-9940-AFA6-EDC2C3A2C652}"/>
              </a:ext>
            </a:extLst>
          </p:cNvPr>
          <p:cNvSpPr>
            <a:spLocks noGrp="1"/>
          </p:cNvSpPr>
          <p:nvPr>
            <p:ph type="sldNum" sz="quarter" idx="12"/>
          </p:nvPr>
        </p:nvSpPr>
        <p:spPr/>
        <p:txBody>
          <a:bodyPr/>
          <a:lstStyle>
            <a:lvl1pPr>
              <a:defRPr/>
            </a:lvl1pPr>
          </a:lstStyle>
          <a:p>
            <a:pPr>
              <a:defRPr/>
            </a:pPr>
            <a:fld id="{FFE5B2E3-BF46-D24E-A5F2-340ABC961E77}" type="slidenum">
              <a:rPr lang="de-DE" altLang="de-DE"/>
              <a:pPr>
                <a:defRPr/>
              </a:pPr>
              <a:t>‹Nr.›</a:t>
            </a:fld>
            <a:endParaRPr lang="de-DE" altLang="de-DE"/>
          </a:p>
        </p:txBody>
      </p:sp>
    </p:spTree>
    <p:extLst>
      <p:ext uri="{BB962C8B-B14F-4D97-AF65-F5344CB8AC3E}">
        <p14:creationId xmlns:p14="http://schemas.microsoft.com/office/powerpoint/2010/main" val="280584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16154450-2FF9-3B40-83E0-4CC815206F07}"/>
              </a:ext>
            </a:extLst>
          </p:cNvPr>
          <p:cNvSpPr>
            <a:spLocks noGrp="1"/>
          </p:cNvSpPr>
          <p:nvPr>
            <p:ph type="dt" sz="half" idx="10"/>
          </p:nvPr>
        </p:nvSpPr>
        <p:spPr/>
        <p:txBody>
          <a:bodyPr/>
          <a:lstStyle>
            <a:lvl1pPr>
              <a:defRPr/>
            </a:lvl1pPr>
          </a:lstStyle>
          <a:p>
            <a:pPr>
              <a:defRPr/>
            </a:pPr>
            <a:endParaRPr lang="de-DE" altLang="de-DE"/>
          </a:p>
        </p:txBody>
      </p:sp>
      <p:sp>
        <p:nvSpPr>
          <p:cNvPr id="6" name="Fußzeilenplatzhalter 4">
            <a:extLst>
              <a:ext uri="{FF2B5EF4-FFF2-40B4-BE49-F238E27FC236}">
                <a16:creationId xmlns:a16="http://schemas.microsoft.com/office/drawing/2014/main" id="{ED181950-76AB-C34C-AFB7-10175B2B588E}"/>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7" name="Foliennummernplatzhalter 5">
            <a:extLst>
              <a:ext uri="{FF2B5EF4-FFF2-40B4-BE49-F238E27FC236}">
                <a16:creationId xmlns:a16="http://schemas.microsoft.com/office/drawing/2014/main" id="{0C868122-6709-7B4C-9338-1290BACA13FF}"/>
              </a:ext>
            </a:extLst>
          </p:cNvPr>
          <p:cNvSpPr>
            <a:spLocks noGrp="1"/>
          </p:cNvSpPr>
          <p:nvPr>
            <p:ph type="sldNum" sz="quarter" idx="12"/>
          </p:nvPr>
        </p:nvSpPr>
        <p:spPr/>
        <p:txBody>
          <a:bodyPr/>
          <a:lstStyle>
            <a:lvl1pPr>
              <a:defRPr/>
            </a:lvl1pPr>
          </a:lstStyle>
          <a:p>
            <a:pPr>
              <a:defRPr/>
            </a:pPr>
            <a:fld id="{4474C021-C744-BE43-BC9F-9794EF6FC307}" type="slidenum">
              <a:rPr lang="de-DE" altLang="de-DE"/>
              <a:pPr>
                <a:defRPr/>
              </a:pPr>
              <a:t>‹Nr.›</a:t>
            </a:fld>
            <a:endParaRPr lang="de-DE" altLang="de-DE"/>
          </a:p>
        </p:txBody>
      </p:sp>
    </p:spTree>
    <p:extLst>
      <p:ext uri="{BB962C8B-B14F-4D97-AF65-F5344CB8AC3E}">
        <p14:creationId xmlns:p14="http://schemas.microsoft.com/office/powerpoint/2010/main" val="187861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690B38A-9CC3-734E-A51C-856681C5E29F}"/>
              </a:ext>
            </a:extLst>
          </p:cNvPr>
          <p:cNvSpPr>
            <a:spLocks noGrp="1"/>
          </p:cNvSpPr>
          <p:nvPr>
            <p:ph type="dt" sz="half" idx="10"/>
          </p:nvPr>
        </p:nvSpPr>
        <p:spPr/>
        <p:txBody>
          <a:bodyPr/>
          <a:lstStyle>
            <a:lvl1pPr>
              <a:defRPr/>
            </a:lvl1pPr>
          </a:lstStyle>
          <a:p>
            <a:pPr>
              <a:defRPr/>
            </a:pPr>
            <a:endParaRPr lang="de-DE" altLang="de-DE"/>
          </a:p>
        </p:txBody>
      </p:sp>
      <p:sp>
        <p:nvSpPr>
          <p:cNvPr id="8" name="Fußzeilenplatzhalter 4">
            <a:extLst>
              <a:ext uri="{FF2B5EF4-FFF2-40B4-BE49-F238E27FC236}">
                <a16:creationId xmlns:a16="http://schemas.microsoft.com/office/drawing/2014/main" id="{FAB877F0-D014-5C49-A89D-F9748A231351}"/>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9" name="Foliennummernplatzhalter 5">
            <a:extLst>
              <a:ext uri="{FF2B5EF4-FFF2-40B4-BE49-F238E27FC236}">
                <a16:creationId xmlns:a16="http://schemas.microsoft.com/office/drawing/2014/main" id="{817FD843-71A3-5C48-A86C-93FEAE01E42A}"/>
              </a:ext>
            </a:extLst>
          </p:cNvPr>
          <p:cNvSpPr>
            <a:spLocks noGrp="1"/>
          </p:cNvSpPr>
          <p:nvPr>
            <p:ph type="sldNum" sz="quarter" idx="12"/>
          </p:nvPr>
        </p:nvSpPr>
        <p:spPr/>
        <p:txBody>
          <a:bodyPr/>
          <a:lstStyle>
            <a:lvl1pPr>
              <a:defRPr/>
            </a:lvl1pPr>
          </a:lstStyle>
          <a:p>
            <a:pPr>
              <a:defRPr/>
            </a:pPr>
            <a:fld id="{FC2A413D-AF10-334D-85DD-6E827F6B6232}" type="slidenum">
              <a:rPr lang="de-DE" altLang="de-DE"/>
              <a:pPr>
                <a:defRPr/>
              </a:pPr>
              <a:t>‹Nr.›</a:t>
            </a:fld>
            <a:endParaRPr lang="de-DE" altLang="de-DE"/>
          </a:p>
        </p:txBody>
      </p:sp>
    </p:spTree>
    <p:extLst>
      <p:ext uri="{BB962C8B-B14F-4D97-AF65-F5344CB8AC3E}">
        <p14:creationId xmlns:p14="http://schemas.microsoft.com/office/powerpoint/2010/main" val="131152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graphicFrame>
        <p:nvGraphicFramePr>
          <p:cNvPr id="3" name="Object 3">
            <a:extLst>
              <a:ext uri="{FF2B5EF4-FFF2-40B4-BE49-F238E27FC236}">
                <a16:creationId xmlns:a16="http://schemas.microsoft.com/office/drawing/2014/main" id="{EA8DDA87-28D2-0A48-B57B-6E7501A1B3AB}"/>
              </a:ext>
            </a:extLst>
          </p:cNvPr>
          <p:cNvGraphicFramePr>
            <a:graphicFrameLocks noChangeAspect="1"/>
          </p:cNvGraphicFramePr>
          <p:nvPr/>
        </p:nvGraphicFramePr>
        <p:xfrm>
          <a:off x="6889750" y="44450"/>
          <a:ext cx="2219325" cy="628650"/>
        </p:xfrm>
        <a:graphic>
          <a:graphicData uri="http://schemas.openxmlformats.org/presentationml/2006/ole">
            <mc:AlternateContent xmlns:mc="http://schemas.openxmlformats.org/markup-compatibility/2006">
              <mc:Choice xmlns:v="urn:schemas-microsoft-com:vml" Requires="v">
                <p:oleObj r:id="rId2" imgW="1479550" imgH="419100" progId="">
                  <p:embed/>
                </p:oleObj>
              </mc:Choice>
              <mc:Fallback>
                <p:oleObj r:id="rId2" imgW="1479550" imgH="419100" progId="">
                  <p:embed/>
                  <p:pic>
                    <p:nvPicPr>
                      <p:cNvPr id="3" name="Object 3">
                        <a:extLst>
                          <a:ext uri="{FF2B5EF4-FFF2-40B4-BE49-F238E27FC236}">
                            <a16:creationId xmlns:a16="http://schemas.microsoft.com/office/drawing/2014/main" id="{EA8DDA87-28D2-0A48-B57B-6E7501A1B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44450"/>
                        <a:ext cx="221932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7" name="Titel 1"/>
          <p:cNvSpPr>
            <a:spLocks noGrp="1"/>
          </p:cNvSpPr>
          <p:nvPr>
            <p:ph type="title"/>
          </p:nvPr>
        </p:nvSpPr>
        <p:spPr>
          <a:xfrm>
            <a:off x="0" y="0"/>
            <a:ext cx="6889179" cy="764704"/>
          </a:xfrm>
          <a:solidFill>
            <a:schemeClr val="accent1">
              <a:lumMod val="60000"/>
              <a:lumOff val="40000"/>
            </a:schemeClr>
          </a:solidFill>
        </p:spPr>
        <p:txBody>
          <a:bodyPr tIns="72000">
            <a:normAutofit/>
          </a:bodyPr>
          <a:lstStyle>
            <a:lvl1pPr algn="ctr">
              <a:defRPr sz="2800" b="1">
                <a:solidFill>
                  <a:schemeClr val="bg1"/>
                </a:solidFill>
                <a:latin typeface="Noteworthy" pitchFamily="2" charset="0"/>
                <a:ea typeface="Noteworthy" pitchFamily="2" charset="0"/>
                <a:cs typeface="Noteworthy" pitchFamily="2" charset="0"/>
              </a:defRPr>
            </a:lvl1pPr>
          </a:lstStyle>
          <a:p>
            <a:r>
              <a:rPr lang="de-DE"/>
              <a:t>Mastertitelformat bearbeiten</a:t>
            </a:r>
          </a:p>
        </p:txBody>
      </p:sp>
      <p:sp>
        <p:nvSpPr>
          <p:cNvPr id="4" name="Datumsplatzhalter 2">
            <a:extLst>
              <a:ext uri="{FF2B5EF4-FFF2-40B4-BE49-F238E27FC236}">
                <a16:creationId xmlns:a16="http://schemas.microsoft.com/office/drawing/2014/main" id="{96E8E2BE-67F5-A248-93F2-5AA794C9F302}"/>
              </a:ext>
            </a:extLst>
          </p:cNvPr>
          <p:cNvSpPr>
            <a:spLocks noGrp="1"/>
          </p:cNvSpPr>
          <p:nvPr>
            <p:ph type="dt" sz="half" idx="10"/>
          </p:nvPr>
        </p:nvSpPr>
        <p:spPr/>
        <p:txBody>
          <a:bodyPr/>
          <a:lstStyle>
            <a:lvl1pPr>
              <a:defRPr/>
            </a:lvl1pPr>
          </a:lstStyle>
          <a:p>
            <a:pPr>
              <a:defRPr/>
            </a:pPr>
            <a:endParaRPr lang="de-DE" altLang="de-DE"/>
          </a:p>
        </p:txBody>
      </p:sp>
      <p:sp>
        <p:nvSpPr>
          <p:cNvPr id="5" name="Fußzeilenplatzhalter 3">
            <a:extLst>
              <a:ext uri="{FF2B5EF4-FFF2-40B4-BE49-F238E27FC236}">
                <a16:creationId xmlns:a16="http://schemas.microsoft.com/office/drawing/2014/main" id="{E42C7073-8FAB-F746-912E-A19F735B1B5E}"/>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6" name="Foliennummernplatzhalter 4">
            <a:extLst>
              <a:ext uri="{FF2B5EF4-FFF2-40B4-BE49-F238E27FC236}">
                <a16:creationId xmlns:a16="http://schemas.microsoft.com/office/drawing/2014/main" id="{18A3E63F-112C-0D46-A867-47E7ECE70052}"/>
              </a:ext>
            </a:extLst>
          </p:cNvPr>
          <p:cNvSpPr>
            <a:spLocks noGrp="1"/>
          </p:cNvSpPr>
          <p:nvPr>
            <p:ph type="sldNum" sz="quarter" idx="12"/>
          </p:nvPr>
        </p:nvSpPr>
        <p:spPr/>
        <p:txBody>
          <a:bodyPr/>
          <a:lstStyle>
            <a:lvl1pPr>
              <a:defRPr/>
            </a:lvl1pPr>
          </a:lstStyle>
          <a:p>
            <a:pPr>
              <a:defRPr/>
            </a:pPr>
            <a:fld id="{E8BD1636-D9C9-6A4C-B5D1-7CDD455152B2}" type="slidenum">
              <a:rPr lang="de-DE" altLang="de-DE"/>
              <a:pPr>
                <a:defRPr/>
              </a:pPr>
              <a:t>‹Nr.›</a:t>
            </a:fld>
            <a:endParaRPr lang="de-DE" altLang="de-DE"/>
          </a:p>
        </p:txBody>
      </p:sp>
    </p:spTree>
    <p:extLst>
      <p:ext uri="{BB962C8B-B14F-4D97-AF65-F5344CB8AC3E}">
        <p14:creationId xmlns:p14="http://schemas.microsoft.com/office/powerpoint/2010/main" val="141070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CAB44630-5320-2949-8A0C-D928E0D5C512}"/>
              </a:ext>
            </a:extLst>
          </p:cNvPr>
          <p:cNvGraphicFramePr>
            <a:graphicFrameLocks noChangeAspect="1"/>
          </p:cNvGraphicFramePr>
          <p:nvPr/>
        </p:nvGraphicFramePr>
        <p:xfrm>
          <a:off x="6889750" y="44450"/>
          <a:ext cx="2219325" cy="628650"/>
        </p:xfrm>
        <a:graphic>
          <a:graphicData uri="http://schemas.openxmlformats.org/presentationml/2006/ole">
            <mc:AlternateContent xmlns:mc="http://schemas.openxmlformats.org/markup-compatibility/2006">
              <mc:Choice xmlns:v="urn:schemas-microsoft-com:vml" Requires="v">
                <p:oleObj r:id="rId2" imgW="1479550" imgH="419100" progId="">
                  <p:embed/>
                </p:oleObj>
              </mc:Choice>
              <mc:Fallback>
                <p:oleObj r:id="rId2" imgW="1479550" imgH="419100" progId="">
                  <p:embed/>
                  <p:pic>
                    <p:nvPicPr>
                      <p:cNvPr id="2" name="Object 3">
                        <a:extLst>
                          <a:ext uri="{FF2B5EF4-FFF2-40B4-BE49-F238E27FC236}">
                            <a16:creationId xmlns:a16="http://schemas.microsoft.com/office/drawing/2014/main" id="{CAB44630-5320-2949-8A0C-D928E0D5C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44450"/>
                        <a:ext cx="221932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3" name="Datumsplatzhalter 1">
            <a:extLst>
              <a:ext uri="{FF2B5EF4-FFF2-40B4-BE49-F238E27FC236}">
                <a16:creationId xmlns:a16="http://schemas.microsoft.com/office/drawing/2014/main" id="{27BB5171-058F-0445-8A17-947C44891579}"/>
              </a:ext>
            </a:extLst>
          </p:cNvPr>
          <p:cNvSpPr>
            <a:spLocks noGrp="1"/>
          </p:cNvSpPr>
          <p:nvPr>
            <p:ph type="dt" sz="half" idx="10"/>
          </p:nvPr>
        </p:nvSpPr>
        <p:spPr/>
        <p:txBody>
          <a:bodyPr/>
          <a:lstStyle>
            <a:lvl1pPr>
              <a:defRPr/>
            </a:lvl1pPr>
          </a:lstStyle>
          <a:p>
            <a:pPr>
              <a:defRPr/>
            </a:pPr>
            <a:endParaRPr lang="de-DE" altLang="de-DE"/>
          </a:p>
        </p:txBody>
      </p:sp>
      <p:sp>
        <p:nvSpPr>
          <p:cNvPr id="4" name="Fußzeilenplatzhalter 2">
            <a:extLst>
              <a:ext uri="{FF2B5EF4-FFF2-40B4-BE49-F238E27FC236}">
                <a16:creationId xmlns:a16="http://schemas.microsoft.com/office/drawing/2014/main" id="{A2B79A8D-41BF-5A46-98C5-F3C251444B11}"/>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5" name="Foliennummernplatzhalter 3">
            <a:extLst>
              <a:ext uri="{FF2B5EF4-FFF2-40B4-BE49-F238E27FC236}">
                <a16:creationId xmlns:a16="http://schemas.microsoft.com/office/drawing/2014/main" id="{9962CE66-F0BE-1342-96F7-D8C0247457A3}"/>
              </a:ext>
            </a:extLst>
          </p:cNvPr>
          <p:cNvSpPr>
            <a:spLocks noGrp="1"/>
          </p:cNvSpPr>
          <p:nvPr>
            <p:ph type="sldNum" sz="quarter" idx="12"/>
          </p:nvPr>
        </p:nvSpPr>
        <p:spPr/>
        <p:txBody>
          <a:bodyPr/>
          <a:lstStyle>
            <a:lvl1pPr>
              <a:defRPr/>
            </a:lvl1pPr>
          </a:lstStyle>
          <a:p>
            <a:pPr>
              <a:defRPr/>
            </a:pPr>
            <a:fld id="{0C6A92B3-AA62-3148-8F16-03EF71D75AB0}" type="slidenum">
              <a:rPr lang="de-DE" altLang="de-DE"/>
              <a:pPr>
                <a:defRPr/>
              </a:pPr>
              <a:t>‹Nr.›</a:t>
            </a:fld>
            <a:endParaRPr lang="de-DE" altLang="de-DE"/>
          </a:p>
        </p:txBody>
      </p:sp>
    </p:spTree>
    <p:extLst>
      <p:ext uri="{BB962C8B-B14F-4D97-AF65-F5344CB8AC3E}">
        <p14:creationId xmlns:p14="http://schemas.microsoft.com/office/powerpoint/2010/main" val="297576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a:extLst>
              <a:ext uri="{FF2B5EF4-FFF2-40B4-BE49-F238E27FC236}">
                <a16:creationId xmlns:a16="http://schemas.microsoft.com/office/drawing/2014/main" id="{D563ED87-B42C-1649-ACB6-2B798C3E38FF}"/>
              </a:ext>
            </a:extLst>
          </p:cNvPr>
          <p:cNvSpPr>
            <a:spLocks noGrp="1"/>
          </p:cNvSpPr>
          <p:nvPr>
            <p:ph type="dt" sz="half" idx="10"/>
          </p:nvPr>
        </p:nvSpPr>
        <p:spPr/>
        <p:txBody>
          <a:bodyPr/>
          <a:lstStyle>
            <a:lvl1pPr>
              <a:defRPr/>
            </a:lvl1pPr>
          </a:lstStyle>
          <a:p>
            <a:pPr>
              <a:defRPr/>
            </a:pPr>
            <a:endParaRPr lang="de-DE" altLang="de-DE"/>
          </a:p>
        </p:txBody>
      </p:sp>
      <p:sp>
        <p:nvSpPr>
          <p:cNvPr id="6" name="Fußzeilenplatzhalter 4">
            <a:extLst>
              <a:ext uri="{FF2B5EF4-FFF2-40B4-BE49-F238E27FC236}">
                <a16:creationId xmlns:a16="http://schemas.microsoft.com/office/drawing/2014/main" id="{9328025B-F577-2D40-9135-794FE5F14F4F}"/>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7" name="Foliennummernplatzhalter 5">
            <a:extLst>
              <a:ext uri="{FF2B5EF4-FFF2-40B4-BE49-F238E27FC236}">
                <a16:creationId xmlns:a16="http://schemas.microsoft.com/office/drawing/2014/main" id="{0D8E5E4C-F7EA-CC45-900E-AD22783B1A93}"/>
              </a:ext>
            </a:extLst>
          </p:cNvPr>
          <p:cNvSpPr>
            <a:spLocks noGrp="1"/>
          </p:cNvSpPr>
          <p:nvPr>
            <p:ph type="sldNum" sz="quarter" idx="12"/>
          </p:nvPr>
        </p:nvSpPr>
        <p:spPr/>
        <p:txBody>
          <a:bodyPr/>
          <a:lstStyle>
            <a:lvl1pPr>
              <a:defRPr/>
            </a:lvl1pPr>
          </a:lstStyle>
          <a:p>
            <a:pPr>
              <a:defRPr/>
            </a:pPr>
            <a:fld id="{3AF2CEB9-F686-134A-80CF-A0FA2EA34A63}" type="slidenum">
              <a:rPr lang="de-DE" altLang="de-DE"/>
              <a:pPr>
                <a:defRPr/>
              </a:pPr>
              <a:t>‹Nr.›</a:t>
            </a:fld>
            <a:endParaRPr lang="de-DE" altLang="de-DE"/>
          </a:p>
        </p:txBody>
      </p:sp>
    </p:spTree>
    <p:extLst>
      <p:ext uri="{BB962C8B-B14F-4D97-AF65-F5344CB8AC3E}">
        <p14:creationId xmlns:p14="http://schemas.microsoft.com/office/powerpoint/2010/main" val="311948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auf Platzhalter ziehen oder durch Klicken auf Symbol hinzufügen</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a:extLst>
              <a:ext uri="{FF2B5EF4-FFF2-40B4-BE49-F238E27FC236}">
                <a16:creationId xmlns:a16="http://schemas.microsoft.com/office/drawing/2014/main" id="{ECB3A01D-ECC2-0443-945B-3FF096FC3515}"/>
              </a:ext>
            </a:extLst>
          </p:cNvPr>
          <p:cNvSpPr>
            <a:spLocks noGrp="1"/>
          </p:cNvSpPr>
          <p:nvPr>
            <p:ph type="dt" sz="half" idx="10"/>
          </p:nvPr>
        </p:nvSpPr>
        <p:spPr/>
        <p:txBody>
          <a:bodyPr/>
          <a:lstStyle>
            <a:lvl1pPr>
              <a:defRPr/>
            </a:lvl1pPr>
          </a:lstStyle>
          <a:p>
            <a:pPr>
              <a:defRPr/>
            </a:pPr>
            <a:endParaRPr lang="de-DE" altLang="de-DE"/>
          </a:p>
        </p:txBody>
      </p:sp>
      <p:sp>
        <p:nvSpPr>
          <p:cNvPr id="6" name="Fußzeilenplatzhalter 4">
            <a:extLst>
              <a:ext uri="{FF2B5EF4-FFF2-40B4-BE49-F238E27FC236}">
                <a16:creationId xmlns:a16="http://schemas.microsoft.com/office/drawing/2014/main" id="{AF1D88AB-309C-BD4A-98FB-2A3092E1A5C3}"/>
              </a:ext>
            </a:extLst>
          </p:cNvPr>
          <p:cNvSpPr>
            <a:spLocks noGrp="1"/>
          </p:cNvSpPr>
          <p:nvPr>
            <p:ph type="ftr" sz="quarter" idx="11"/>
          </p:nvPr>
        </p:nvSpPr>
        <p:spPr/>
        <p:txBody>
          <a:bodyPr/>
          <a:lstStyle>
            <a:lvl1pPr>
              <a:defRPr/>
            </a:lvl1pPr>
          </a:lstStyle>
          <a:p>
            <a:pPr>
              <a:defRPr/>
            </a:pPr>
            <a:r>
              <a:rPr lang="de-DE" altLang="de-DE"/>
              <a:t>Johanneum 2020 Abteilung Oberstufe</a:t>
            </a:r>
          </a:p>
        </p:txBody>
      </p:sp>
      <p:sp>
        <p:nvSpPr>
          <p:cNvPr id="7" name="Foliennummernplatzhalter 5">
            <a:extLst>
              <a:ext uri="{FF2B5EF4-FFF2-40B4-BE49-F238E27FC236}">
                <a16:creationId xmlns:a16="http://schemas.microsoft.com/office/drawing/2014/main" id="{2FE88554-0A95-7C4B-B1D3-CD02DFAB6EA4}"/>
              </a:ext>
            </a:extLst>
          </p:cNvPr>
          <p:cNvSpPr>
            <a:spLocks noGrp="1"/>
          </p:cNvSpPr>
          <p:nvPr>
            <p:ph type="sldNum" sz="quarter" idx="12"/>
          </p:nvPr>
        </p:nvSpPr>
        <p:spPr/>
        <p:txBody>
          <a:bodyPr/>
          <a:lstStyle>
            <a:lvl1pPr>
              <a:defRPr/>
            </a:lvl1pPr>
          </a:lstStyle>
          <a:p>
            <a:pPr>
              <a:defRPr/>
            </a:pPr>
            <a:fld id="{5B924AC6-47D4-CE4C-8DBA-77B553CE40FE}" type="slidenum">
              <a:rPr lang="de-DE" altLang="de-DE"/>
              <a:pPr>
                <a:defRPr/>
              </a:pPr>
              <a:t>‹Nr.›</a:t>
            </a:fld>
            <a:endParaRPr lang="de-DE" altLang="de-DE"/>
          </a:p>
        </p:txBody>
      </p:sp>
    </p:spTree>
    <p:extLst>
      <p:ext uri="{BB962C8B-B14F-4D97-AF65-F5344CB8AC3E}">
        <p14:creationId xmlns:p14="http://schemas.microsoft.com/office/powerpoint/2010/main" val="359243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DBFBE75E-5FCD-784E-9CC9-1DF953E774BD}"/>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Textplatzhalter 2">
            <a:extLst>
              <a:ext uri="{FF2B5EF4-FFF2-40B4-BE49-F238E27FC236}">
                <a16:creationId xmlns:a16="http://schemas.microsoft.com/office/drawing/2014/main" id="{1A5BEDCC-F3D1-7640-B491-785C33AEF2CB}"/>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86CC281C-4F58-C641-AC2A-789E5604E37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a:defRPr/>
            </a:pPr>
            <a:endParaRPr lang="de-DE" altLang="de-DE"/>
          </a:p>
        </p:txBody>
      </p:sp>
      <p:sp>
        <p:nvSpPr>
          <p:cNvPr id="5" name="Fußzeilenplatzhalter 4">
            <a:extLst>
              <a:ext uri="{FF2B5EF4-FFF2-40B4-BE49-F238E27FC236}">
                <a16:creationId xmlns:a16="http://schemas.microsoft.com/office/drawing/2014/main" id="{E0D1B5BE-99E0-5840-BCAF-0C6308993D6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a:defRPr/>
            </a:pPr>
            <a:r>
              <a:rPr lang="de-DE" altLang="de-DE"/>
              <a:t>Johanneum 2020 Abteilung Oberstufe</a:t>
            </a:r>
          </a:p>
        </p:txBody>
      </p:sp>
      <p:sp>
        <p:nvSpPr>
          <p:cNvPr id="6" name="Foliennummernplatzhalter 5">
            <a:extLst>
              <a:ext uri="{FF2B5EF4-FFF2-40B4-BE49-F238E27FC236}">
                <a16:creationId xmlns:a16="http://schemas.microsoft.com/office/drawing/2014/main" id="{160EC1C3-1F83-674D-B890-E58C6E92168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charset="0"/>
              </a:defRPr>
            </a:lvl1pPr>
          </a:lstStyle>
          <a:p>
            <a:pPr>
              <a:defRPr/>
            </a:pPr>
            <a:fld id="{16E4CA0B-BEC7-B248-8D4F-0EBE2B2521F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725" r:id="rId1"/>
    <p:sldLayoutId id="2147483733" r:id="rId2"/>
    <p:sldLayoutId id="2147483734" r:id="rId3"/>
    <p:sldLayoutId id="2147483726" r:id="rId4"/>
    <p:sldLayoutId id="2147483727" r:id="rId5"/>
    <p:sldLayoutId id="2147483735" r:id="rId6"/>
    <p:sldLayoutId id="2147483736" r:id="rId7"/>
    <p:sldLayoutId id="2147483728" r:id="rId8"/>
    <p:sldLayoutId id="2147483729" r:id="rId9"/>
    <p:sldLayoutId id="2147483730" r:id="rId10"/>
    <p:sldLayoutId id="2147483731" r:id="rId11"/>
    <p:sldLayoutId id="2147483737" r:id="rId12"/>
    <p:sldLayoutId id="2147483738" r:id="rId13"/>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jpeg"/><Relationship Id="rId5" Type="http://schemas.openxmlformats.org/officeDocument/2006/relationships/image" Target="../media/image4.tiff"/><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11.tiff"/><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2.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3.emf"/><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4.tif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628650" y="836711"/>
            <a:ext cx="7886700" cy="4244827"/>
          </a:xfrm>
          <a:prstGeom prst="rect">
            <a:avLst/>
          </a:prstGeom>
          <a:gradFill>
            <a:gsLst>
              <a:gs pos="60000">
                <a:schemeClr val="accent1">
                  <a:lumMod val="5000"/>
                  <a:lumOff val="95000"/>
                </a:schemeClr>
              </a:gs>
              <a:gs pos="0">
                <a:schemeClr val="accent1">
                  <a:alpha val="42000"/>
                  <a:lumMod val="2000"/>
                  <a:lumOff val="98000"/>
                </a:schemeClr>
              </a:gs>
              <a:gs pos="97000">
                <a:schemeClr val="accent1">
                  <a:lumMod val="45000"/>
                  <a:lumOff val="55000"/>
                </a:schemeClr>
              </a:gs>
              <a:gs pos="99000">
                <a:schemeClr val="accent1">
                  <a:lumMod val="30000"/>
                  <a:lumOff val="70000"/>
                </a:schemeClr>
              </a:gs>
            </a:gsLst>
            <a:lin ang="13500000" scaled="1"/>
          </a:gradFill>
          <a:ln/>
        </p:spPr>
        <p:txBody>
          <a:bodyPr lIns="90000" tIns="46800" rIns="90000" bIns="46800">
            <a:normAutofit/>
          </a:bodyPr>
          <a:lstStyle/>
          <a:p>
            <a:pPr marL="0" indent="0" algn="ctr">
              <a:lnSpc>
                <a:spcPct val="90000"/>
              </a:lnSpc>
              <a:spcBef>
                <a:spcPts val="1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x-none" sz="4000" b="1" dirty="0">
                <a:solidFill>
                  <a:schemeClr val="accent1">
                    <a:lumMod val="75000"/>
                  </a:schemeClr>
                </a:solidFill>
              </a:rPr>
              <a:t>Information – Klassenstufe 9</a:t>
            </a:r>
          </a:p>
          <a:p>
            <a:pPr marL="0" indent="0" algn="ctr">
              <a:lnSpc>
                <a:spcPct val="9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x-none" b="1" dirty="0">
              <a:solidFill>
                <a:schemeClr val="accent1">
                  <a:lumMod val="75000"/>
                </a:schemeClr>
              </a:solidFill>
            </a:endParaRPr>
          </a:p>
          <a:p>
            <a:pPr marL="0" indent="0" algn="ctr">
              <a:lnSpc>
                <a:spcPct val="9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x-none" sz="3600" b="1" dirty="0">
                <a:solidFill>
                  <a:schemeClr val="accent1">
                    <a:lumMod val="75000"/>
                  </a:schemeClr>
                </a:solidFill>
              </a:rPr>
              <a:t>Onlinepräsentation</a:t>
            </a:r>
            <a:r>
              <a:rPr lang="de-DE" altLang="x-none" sz="2400" b="1" dirty="0">
                <a:solidFill>
                  <a:schemeClr val="accent1">
                    <a:lumMod val="75000"/>
                  </a:schemeClr>
                </a:solidFill>
              </a:rPr>
              <a:t> </a:t>
            </a:r>
          </a:p>
          <a:p>
            <a:pPr marL="0" indent="0" algn="ctr">
              <a:lnSpc>
                <a:spcPct val="9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x-none" sz="2400" b="1" dirty="0">
                <a:solidFill>
                  <a:schemeClr val="accent1">
                    <a:lumMod val="75000"/>
                  </a:schemeClr>
                </a:solidFill>
              </a:rPr>
              <a:t> 2024</a:t>
            </a:r>
          </a:p>
          <a:p>
            <a:pPr marL="0" indent="0" algn="ctr">
              <a:lnSpc>
                <a:spcPct val="9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x-none" sz="2400" b="1" dirty="0">
              <a:solidFill>
                <a:schemeClr val="accent1">
                  <a:lumMod val="75000"/>
                </a:schemeClr>
              </a:solidFill>
            </a:endParaRPr>
          </a:p>
          <a:p>
            <a:pPr marL="0" indent="0" algn="ctr">
              <a:lnSpc>
                <a:spcPct val="9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x-none" sz="2400" b="1" dirty="0">
              <a:solidFill>
                <a:schemeClr val="accent1">
                  <a:lumMod val="75000"/>
                </a:schemeClr>
              </a:solidFill>
            </a:endParaRPr>
          </a:p>
          <a:p>
            <a:pPr lvl="2">
              <a:spcBef>
                <a:spcPts val="600"/>
              </a:spcBef>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x-none" sz="2400" b="1" dirty="0">
                <a:solidFill>
                  <a:schemeClr val="accent1">
                    <a:lumMod val="75000"/>
                  </a:schemeClr>
                </a:solidFill>
              </a:rPr>
              <a:t>Angela Scheer, Koordinatorin Oberstufe	</a:t>
            </a:r>
          </a:p>
          <a:p>
            <a:pPr lvl="2">
              <a:spcBef>
                <a:spcPts val="600"/>
              </a:spcBef>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x-none" sz="2400" b="1" dirty="0">
                <a:solidFill>
                  <a:schemeClr val="accent1">
                    <a:lumMod val="75000"/>
                  </a:schemeClr>
                </a:solidFill>
              </a:rPr>
              <a:t>Susanne Zorn, Koordinatorin Oberstufe</a:t>
            </a:r>
          </a:p>
        </p:txBody>
      </p:sp>
      <p:sp>
        <p:nvSpPr>
          <p:cNvPr id="2" name="Titel 1"/>
          <p:cNvSpPr>
            <a:spLocks noGrp="1"/>
          </p:cNvSpPr>
          <p:nvPr>
            <p:ph type="title"/>
          </p:nvPr>
        </p:nvSpPr>
        <p:spPr>
          <a:xfrm>
            <a:off x="0" y="-27384"/>
            <a:ext cx="6948264" cy="864095"/>
          </a:xfrm>
        </p:spPr>
        <p:txBody>
          <a:bodyPr>
            <a:normAutofit/>
          </a:bodyPr>
          <a:lstStyle/>
          <a:p>
            <a:pPr algn="ctr"/>
            <a:r>
              <a:rPr lang="de-DE" altLang="x-none" sz="2800" b="1" dirty="0">
                <a:latin typeface="Segoe Print" panose="02000600000000000000" pitchFamily="2" charset="0"/>
                <a:ea typeface="Noteworthy Light" charset="0"/>
                <a:cs typeface="Noteworthy Light" charset="0"/>
              </a:rPr>
              <a:t>Hauptphase der neuen GOS</a:t>
            </a:r>
            <a:endParaRPr lang="de-DE" sz="2800" b="1" dirty="0">
              <a:latin typeface="Segoe Print" panose="02000600000000000000" pitchFamily="2" charset="0"/>
              <a:ea typeface="Noteworthy Light" charset="0"/>
              <a:cs typeface="Noteworthy Light" charset="0"/>
            </a:endParaRPr>
          </a:p>
        </p:txBody>
      </p:sp>
      <p:sp>
        <p:nvSpPr>
          <p:cNvPr id="3" name="Fußzeilenplatzhalter 2"/>
          <p:cNvSpPr>
            <a:spLocks noGrp="1"/>
          </p:cNvSpPr>
          <p:nvPr>
            <p:ph type="ftr" sz="quarter" idx="11"/>
          </p:nvPr>
        </p:nvSpPr>
        <p:spPr>
          <a:xfrm>
            <a:off x="3028950" y="6356351"/>
            <a:ext cx="3086100" cy="365125"/>
          </a:xfrm>
        </p:spPr>
        <p:txBody>
          <a:bodyPr/>
          <a:lstStyle/>
          <a:p>
            <a:r>
              <a:rPr lang="de-DE" altLang="x-none" dirty="0"/>
              <a:t>Johanneum 2024 Abteilung Oberstufe</a:t>
            </a:r>
          </a:p>
        </p:txBody>
      </p:sp>
      <p:pic>
        <p:nvPicPr>
          <p:cNvPr id="7" name="Audio Recording 14.02.2024, 16:18:58">
            <a:hlinkClick r:id="" action="ppaction://media"/>
            <a:extLst>
              <a:ext uri="{FF2B5EF4-FFF2-40B4-BE49-F238E27FC236}">
                <a16:creationId xmlns:a16="http://schemas.microsoft.com/office/drawing/2014/main" id="{5F5B2D99-0EC5-96B6-5963-F1FC48074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726113"/>
            <a:ext cx="812800" cy="812800"/>
          </a:xfrm>
          <a:prstGeom prst="rect">
            <a:avLst/>
          </a:prstGeom>
        </p:spPr>
      </p:pic>
    </p:spTree>
  </p:cSld>
  <p:clrMapOvr>
    <a:masterClrMapping/>
  </p:clrMapOvr>
  <p:transition spd="med" advTm="5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40151F-4555-CD4B-AA25-2CAE8D20F212}"/>
              </a:ext>
            </a:extLst>
          </p:cNvPr>
          <p:cNvSpPr>
            <a:spLocks noGrp="1"/>
          </p:cNvSpPr>
          <p:nvPr>
            <p:ph idx="1"/>
          </p:nvPr>
        </p:nvSpPr>
        <p:spPr>
          <a:xfrm>
            <a:off x="323850" y="1052513"/>
            <a:ext cx="8496300" cy="5124450"/>
          </a:xfrm>
        </p:spPr>
        <p:txBody>
          <a:bodyPr rtlCol="0">
            <a:normAutofit lnSpcReduction="10000"/>
          </a:bodyPr>
          <a:lstStyle/>
          <a:p>
            <a:pPr marL="0" indent="0" eaLnBrk="1" fontAlgn="auto" hangingPunct="1">
              <a:spcBef>
                <a:spcPct val="50000"/>
              </a:spcBef>
              <a:spcAft>
                <a:spcPts val="0"/>
              </a:spcAft>
              <a:buFont typeface="Arial" charset="0"/>
              <a:buNone/>
              <a:defRPr/>
            </a:pPr>
            <a:endParaRPr lang="de-DE" altLang="de-DE" sz="2400" dirty="0"/>
          </a:p>
          <a:p>
            <a:pPr marL="0" indent="0" eaLnBrk="1" fontAlgn="auto" hangingPunct="1">
              <a:spcBef>
                <a:spcPct val="50000"/>
              </a:spcBef>
              <a:spcAft>
                <a:spcPts val="0"/>
              </a:spcAft>
              <a:buFont typeface="Arial" charset="0"/>
              <a:buNone/>
              <a:defRPr/>
            </a:pPr>
            <a:r>
              <a:rPr lang="de-DE" altLang="de-DE" sz="2400" dirty="0"/>
              <a:t>Die </a:t>
            </a:r>
            <a:r>
              <a:rPr lang="de-DE" altLang="de-DE" sz="2400" b="1" dirty="0"/>
              <a:t>Pflichtwochenstundenzahl</a:t>
            </a:r>
            <a:r>
              <a:rPr lang="de-DE" altLang="de-DE" sz="2400" dirty="0"/>
              <a:t> beträgt in der Einführungsphase insgesamt </a:t>
            </a:r>
            <a:r>
              <a:rPr lang="de-DE" altLang="de-DE" sz="2400" b="1" dirty="0"/>
              <a:t>33</a:t>
            </a:r>
            <a:r>
              <a:rPr lang="de-DE" altLang="de-DE" sz="2400" dirty="0"/>
              <a:t> Stunden</a:t>
            </a:r>
          </a:p>
          <a:p>
            <a:pPr marL="0" indent="0" eaLnBrk="1" fontAlgn="auto" hangingPunct="1">
              <a:spcBef>
                <a:spcPct val="50000"/>
              </a:spcBef>
              <a:spcAft>
                <a:spcPts val="0"/>
              </a:spcAft>
              <a:buFont typeface="Arial" charset="0"/>
              <a:buNone/>
              <a:defRPr/>
            </a:pPr>
            <a:r>
              <a:rPr lang="de-DE" altLang="de-DE" sz="2400" dirty="0"/>
              <a:t>-&gt; Belegung von Wahlpflichtfächern bzw. Zusatzfächern </a:t>
            </a:r>
            <a:r>
              <a:rPr lang="de-DE" altLang="de-DE" sz="2400" dirty="0" err="1"/>
              <a:t>erforder</a:t>
            </a:r>
            <a:r>
              <a:rPr lang="de-DE" altLang="de-DE" sz="2400" dirty="0"/>
              <a:t>-</a:t>
            </a:r>
          </a:p>
          <a:p>
            <a:pPr marL="0" indent="0" eaLnBrk="1" fontAlgn="auto" hangingPunct="1">
              <a:spcBef>
                <a:spcPct val="50000"/>
              </a:spcBef>
              <a:spcAft>
                <a:spcPts val="0"/>
              </a:spcAft>
              <a:buFont typeface="Arial" charset="0"/>
              <a:buNone/>
              <a:defRPr/>
            </a:pPr>
            <a:r>
              <a:rPr lang="de-DE" altLang="de-DE" sz="2400" dirty="0"/>
              <a:t>     </a:t>
            </a:r>
            <a:r>
              <a:rPr lang="de-DE" altLang="de-DE" sz="2400" dirty="0" err="1"/>
              <a:t>lich</a:t>
            </a:r>
            <a:endParaRPr lang="de-DE" altLang="de-DE" sz="2400" dirty="0"/>
          </a:p>
          <a:p>
            <a:pPr eaLnBrk="1" fontAlgn="auto" hangingPunct="1">
              <a:spcBef>
                <a:spcPct val="50000"/>
              </a:spcBef>
              <a:spcAft>
                <a:spcPts val="0"/>
              </a:spcAft>
              <a:buFont typeface="Arial"/>
              <a:buChar char="•"/>
              <a:defRPr/>
            </a:pPr>
            <a:r>
              <a:rPr lang="de-DE" altLang="de-DE" sz="2400" dirty="0"/>
              <a:t>als zusätzliche </a:t>
            </a:r>
            <a:r>
              <a:rPr lang="de-DE" altLang="de-DE" sz="2400" b="1" dirty="0"/>
              <a:t>Wahlpflichtfächer</a:t>
            </a:r>
            <a:r>
              <a:rPr lang="de-DE" altLang="de-DE" sz="2400" dirty="0"/>
              <a:t> können belegt werden:</a:t>
            </a:r>
          </a:p>
          <a:p>
            <a:pPr lvl="1" eaLnBrk="1" fontAlgn="auto" hangingPunct="1">
              <a:spcBef>
                <a:spcPct val="50000"/>
              </a:spcBef>
              <a:spcAft>
                <a:spcPts val="0"/>
              </a:spcAft>
              <a:buFontTx/>
              <a:buChar char="•"/>
              <a:defRPr/>
            </a:pPr>
            <a:r>
              <a:rPr lang="de-DE" altLang="de-DE" sz="2400" dirty="0"/>
              <a:t>zweistündige Fächer:</a:t>
            </a:r>
          </a:p>
          <a:p>
            <a:pPr lvl="2" eaLnBrk="1" fontAlgn="auto" hangingPunct="1">
              <a:spcBef>
                <a:spcPct val="50000"/>
              </a:spcBef>
              <a:spcAft>
                <a:spcPts val="0"/>
              </a:spcAft>
              <a:buFont typeface="Arial"/>
              <a:buChar char="•"/>
              <a:defRPr/>
            </a:pPr>
            <a:r>
              <a:rPr lang="de-DE" altLang="de-DE" sz="2400" dirty="0"/>
              <a:t>2. Kunstfach (</a:t>
            </a:r>
            <a:r>
              <a:rPr lang="de-DE" altLang="de-DE" sz="2400" dirty="0" err="1"/>
              <a:t>Bk</a:t>
            </a:r>
            <a:r>
              <a:rPr lang="de-DE" altLang="de-DE" sz="2400" dirty="0"/>
              <a:t> oder </a:t>
            </a:r>
            <a:r>
              <a:rPr lang="de-DE" altLang="de-DE" sz="2400" dirty="0" err="1"/>
              <a:t>Mu</a:t>
            </a:r>
            <a:r>
              <a:rPr lang="de-DE" altLang="de-DE" sz="2400" dirty="0"/>
              <a:t>)</a:t>
            </a:r>
          </a:p>
          <a:p>
            <a:pPr lvl="2" eaLnBrk="1" fontAlgn="auto" hangingPunct="1">
              <a:spcBef>
                <a:spcPct val="50000"/>
              </a:spcBef>
              <a:spcAft>
                <a:spcPts val="0"/>
              </a:spcAft>
              <a:buFont typeface="Arial"/>
              <a:buChar char="•"/>
              <a:defRPr/>
            </a:pPr>
            <a:r>
              <a:rPr lang="de-DE" altLang="de-DE" sz="2400" dirty="0"/>
              <a:t>Informatik </a:t>
            </a:r>
          </a:p>
          <a:p>
            <a:pPr lvl="2" eaLnBrk="1" fontAlgn="auto" hangingPunct="1">
              <a:spcBef>
                <a:spcPct val="50000"/>
              </a:spcBef>
              <a:spcAft>
                <a:spcPts val="0"/>
              </a:spcAft>
              <a:buFont typeface="Arial"/>
              <a:buChar char="•"/>
              <a:defRPr/>
            </a:pPr>
            <a:r>
              <a:rPr lang="de-DE" altLang="de-DE" sz="2400" dirty="0"/>
              <a:t>Darstellendes Spiel</a:t>
            </a:r>
          </a:p>
          <a:p>
            <a:pPr marL="357188" lvl="2" indent="179388" eaLnBrk="1" fontAlgn="auto" hangingPunct="1">
              <a:spcBef>
                <a:spcPct val="50000"/>
              </a:spcBef>
              <a:spcAft>
                <a:spcPts val="0"/>
              </a:spcAft>
              <a:buFont typeface="Arial"/>
              <a:buChar char="•"/>
              <a:defRPr/>
            </a:pPr>
            <a:r>
              <a:rPr lang="de-DE" altLang="de-DE" sz="2400" dirty="0"/>
              <a:t>eine weitere Fremdsprache (3 –stündig)</a:t>
            </a:r>
          </a:p>
          <a:p>
            <a:pPr eaLnBrk="1" fontAlgn="auto" hangingPunct="1">
              <a:spcAft>
                <a:spcPts val="0"/>
              </a:spcAft>
              <a:buFont typeface="Arial"/>
              <a:buChar char="•"/>
              <a:defRPr/>
            </a:pPr>
            <a:endParaRPr lang="de-DE" sz="2400" dirty="0"/>
          </a:p>
        </p:txBody>
      </p:sp>
      <p:sp>
        <p:nvSpPr>
          <p:cNvPr id="3" name="Titel 2">
            <a:extLst>
              <a:ext uri="{FF2B5EF4-FFF2-40B4-BE49-F238E27FC236}">
                <a16:creationId xmlns:a16="http://schemas.microsoft.com/office/drawing/2014/main" id="{C04C0C01-F19D-0E48-A6C0-B2B8E8AF5C52}"/>
              </a:ext>
            </a:extLst>
          </p:cNvPr>
          <p:cNvSpPr>
            <a:spLocks noGrp="1"/>
          </p:cNvSpPr>
          <p:nvPr>
            <p:ph type="title"/>
          </p:nvPr>
        </p:nvSpPr>
        <p:spPr>
          <a:xfrm>
            <a:off x="0" y="0"/>
            <a:ext cx="6889750" cy="765175"/>
          </a:xfrm>
        </p:spPr>
        <p:txBody>
          <a:bodyPr rtlCol="0">
            <a:normAutofit fontScale="90000"/>
          </a:bodyPr>
          <a:lstStyle/>
          <a:p>
            <a:pPr eaLnBrk="1" fontAlgn="auto" hangingPunct="1">
              <a:spcAft>
                <a:spcPts val="0"/>
              </a:spcAft>
              <a:defRPr/>
            </a:pPr>
            <a:r>
              <a:rPr lang="de-DE" altLang="de-DE" dirty="0">
                <a:latin typeface="Segoe Print" panose="02000600000000000000" pitchFamily="2" charset="0"/>
              </a:rPr>
              <a:t>Einführungsphase – Wahlpflichtfächer</a:t>
            </a:r>
            <a:endParaRPr lang="de-DE" dirty="0">
              <a:latin typeface="Segoe Print" panose="02000600000000000000" pitchFamily="2" charset="0"/>
            </a:endParaRPr>
          </a:p>
        </p:txBody>
      </p:sp>
      <p:sp>
        <p:nvSpPr>
          <p:cNvPr id="4" name="Fußzeilenplatzhalter 3">
            <a:extLst>
              <a:ext uri="{FF2B5EF4-FFF2-40B4-BE49-F238E27FC236}">
                <a16:creationId xmlns:a16="http://schemas.microsoft.com/office/drawing/2014/main" id="{987B59A1-EF38-4292-B40B-E18C5840F552}"/>
              </a:ext>
            </a:extLst>
          </p:cNvPr>
          <p:cNvSpPr>
            <a:spLocks noGrp="1"/>
          </p:cNvSpPr>
          <p:nvPr>
            <p:ph type="ftr" sz="quarter" idx="11"/>
          </p:nvPr>
        </p:nvSpPr>
        <p:spPr>
          <a:xfrm>
            <a:off x="3028950" y="6183617"/>
            <a:ext cx="3086100" cy="365125"/>
          </a:xfrm>
        </p:spPr>
        <p:txBody>
          <a:bodyPr/>
          <a:lstStyle/>
          <a:p>
            <a:pPr>
              <a:defRPr/>
            </a:pPr>
            <a:r>
              <a:rPr lang="de-DE" altLang="de-DE" dirty="0"/>
              <a:t>Johanneum 2024 Abteilung Oberstufe</a:t>
            </a:r>
          </a:p>
        </p:txBody>
      </p:sp>
      <p:pic>
        <p:nvPicPr>
          <p:cNvPr id="5" name="Audio Recording 17.02.2023, 17:40:52">
            <a:hlinkClick r:id="" action="ppaction://media"/>
            <a:extLst>
              <a:ext uri="{FF2B5EF4-FFF2-40B4-BE49-F238E27FC236}">
                <a16:creationId xmlns:a16="http://schemas.microsoft.com/office/drawing/2014/main" id="{6573B140-0140-F450-75DF-A27165D78E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9750" y="5835079"/>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340"/>
    </mc:Choice>
    <mc:Fallback xmlns="">
      <p:transition spd="slow" advTm="80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8" descr="A und A 10">
            <a:extLst>
              <a:ext uri="{FF2B5EF4-FFF2-40B4-BE49-F238E27FC236}">
                <a16:creationId xmlns:a16="http://schemas.microsoft.com/office/drawing/2014/main" id="{B584901E-D02C-E847-8D84-55071F57A917}"/>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428625" y="1044579"/>
            <a:ext cx="7089775" cy="5124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6596" name="WordArt 4">
            <a:extLst>
              <a:ext uri="{FF2B5EF4-FFF2-40B4-BE49-F238E27FC236}">
                <a16:creationId xmlns:a16="http://schemas.microsoft.com/office/drawing/2014/main" id="{E2714510-E4BB-804B-BA5E-5FA5C9360C52}"/>
              </a:ext>
            </a:extLst>
          </p:cNvPr>
          <p:cNvSpPr>
            <a:spLocks noChangeArrowheads="1" noChangeShapeType="1" noTextEdit="1"/>
          </p:cNvSpPr>
          <p:nvPr/>
        </p:nvSpPr>
        <p:spPr bwMode="auto">
          <a:xfrm>
            <a:off x="428625" y="1000125"/>
            <a:ext cx="2735263" cy="1155700"/>
          </a:xfrm>
          <a:prstGeom prst="rect">
            <a:avLst/>
          </a:prstGeom>
        </p:spPr>
        <p:txBody>
          <a:bodyPr wrap="none" fromWordArt="1">
            <a:prstTxWarp prst="textSlantUp">
              <a:avLst>
                <a:gd name="adj" fmla="val 32056"/>
              </a:avLst>
            </a:prstTxWarp>
          </a:bodyPr>
          <a:lstStyle/>
          <a:p>
            <a:pPr algn="ctr"/>
            <a:r>
              <a:rPr lang="de-DE" sz="2000" kern="10">
                <a:ln w="9525">
                  <a:solidFill>
                    <a:srgbClr val="CC99FF"/>
                  </a:solidFill>
                  <a:round/>
                  <a:headEnd/>
                  <a:tailEnd/>
                </a:ln>
                <a:solidFill>
                  <a:schemeClr val="tx2"/>
                </a:solidFill>
                <a:effectLst>
                  <a:outerShdw blurRad="63500" dist="53882" dir="2700000" algn="ctr" rotWithShape="0">
                    <a:srgbClr val="9999FF">
                      <a:alpha val="79999"/>
                    </a:srgbClr>
                  </a:outerShdw>
                </a:effectLst>
                <a:latin typeface="Impact" panose="020B0806030902050204" pitchFamily="34" charset="0"/>
              </a:rPr>
              <a:t>Schultheater</a:t>
            </a:r>
          </a:p>
        </p:txBody>
      </p:sp>
      <p:sp>
        <p:nvSpPr>
          <p:cNvPr id="366597" name="WordArt 5">
            <a:extLst>
              <a:ext uri="{FF2B5EF4-FFF2-40B4-BE49-F238E27FC236}">
                <a16:creationId xmlns:a16="http://schemas.microsoft.com/office/drawing/2014/main" id="{AC9AC53A-B7EE-5D48-91D2-5D1BAC65D6A1}"/>
              </a:ext>
            </a:extLst>
          </p:cNvPr>
          <p:cNvSpPr>
            <a:spLocks noChangeArrowheads="1" noChangeShapeType="1" noTextEdit="1"/>
          </p:cNvSpPr>
          <p:nvPr/>
        </p:nvSpPr>
        <p:spPr bwMode="auto">
          <a:xfrm>
            <a:off x="460382" y="3500438"/>
            <a:ext cx="5111750" cy="1517646"/>
          </a:xfrm>
          <a:prstGeom prst="rect">
            <a:avLst/>
          </a:prstGeom>
        </p:spPr>
        <p:txBody>
          <a:bodyPr wrap="none" fromWordArt="1">
            <a:prstTxWarp prst="textTriangle">
              <a:avLst>
                <a:gd name="adj" fmla="val 50000"/>
              </a:avLst>
            </a:prstTxWarp>
            <a:scene3d>
              <a:camera prst="legacyObliqueTopLeft"/>
              <a:lightRig rig="legacyNormal3" dir="r"/>
            </a:scene3d>
            <a:sp3d extrusionH="201600" contourW="12700" prstMaterial="legacyMatte">
              <a:extrusionClr>
                <a:srgbClr val="0066CC"/>
              </a:extrusionClr>
              <a:contourClr>
                <a:srgbClr val="FFFFCC"/>
              </a:contourClr>
            </a:sp3d>
          </a:bodyPr>
          <a:lstStyle/>
          <a:p>
            <a:pPr algn="ctr">
              <a:defRPr/>
            </a:pPr>
            <a:r>
              <a:rPr lang="de-DE" sz="2000" kern="10" dirty="0">
                <a:ln w="9525">
                  <a:round/>
                  <a:headEnd/>
                  <a:tailEnd/>
                </a:ln>
                <a:gradFill rotWithShape="1">
                  <a:gsLst>
                    <a:gs pos="0">
                      <a:schemeClr val="accent1"/>
                    </a:gs>
                    <a:gs pos="100000">
                      <a:srgbClr val="FF9999"/>
                    </a:gs>
                  </a:gsLst>
                  <a:lin ang="5400000" scaled="1"/>
                </a:gradFill>
                <a:latin typeface="Times New Roman" charset="0"/>
                <a:ea typeface="Times New Roman" charset="0"/>
                <a:cs typeface="Times New Roman" charset="0"/>
              </a:rPr>
              <a:t>szenisches</a:t>
            </a:r>
            <a:r>
              <a:rPr lang="de-DE" sz="2000" kern="10" dirty="0">
                <a:ln w="9525">
                  <a:round/>
                  <a:headEnd/>
                  <a:tailEnd/>
                </a:ln>
                <a:gradFill rotWithShape="1">
                  <a:gsLst>
                    <a:gs pos="0">
                      <a:srgbClr val="FFFFCC"/>
                    </a:gs>
                    <a:gs pos="100000">
                      <a:srgbClr val="FF9999"/>
                    </a:gs>
                  </a:gsLst>
                  <a:lin ang="5400000" scaled="1"/>
                </a:gradFill>
                <a:latin typeface="Times New Roman" charset="0"/>
                <a:ea typeface="Times New Roman" charset="0"/>
                <a:cs typeface="Times New Roman" charset="0"/>
              </a:rPr>
              <a:t>  Darstellen</a:t>
            </a:r>
          </a:p>
        </p:txBody>
      </p:sp>
      <p:sp>
        <p:nvSpPr>
          <p:cNvPr id="366598" name="WordArt 6">
            <a:extLst>
              <a:ext uri="{FF2B5EF4-FFF2-40B4-BE49-F238E27FC236}">
                <a16:creationId xmlns:a16="http://schemas.microsoft.com/office/drawing/2014/main" id="{16CA5FB7-3680-B14F-9C18-2328302E3505}"/>
              </a:ext>
            </a:extLst>
          </p:cNvPr>
          <p:cNvSpPr>
            <a:spLocks noChangeArrowheads="1" noChangeShapeType="1" noTextEdit="1"/>
          </p:cNvSpPr>
          <p:nvPr/>
        </p:nvSpPr>
        <p:spPr bwMode="auto">
          <a:xfrm>
            <a:off x="2571750" y="2428875"/>
            <a:ext cx="5643563" cy="1009650"/>
          </a:xfrm>
          <a:prstGeom prst="rect">
            <a:avLst/>
          </a:prstGeom>
        </p:spPr>
        <p:txBody>
          <a:bodyPr wrap="none" fromWordArt="1">
            <a:prstTxWarp prst="textDoubleWave1">
              <a:avLst>
                <a:gd name="adj1" fmla="val 6500"/>
                <a:gd name="adj2" fmla="val 0"/>
              </a:avLst>
            </a:prstTxWarp>
          </a:bodyPr>
          <a:lstStyle/>
          <a:p>
            <a:pPr algn="ctr"/>
            <a:r>
              <a:rPr lang="de-DE" sz="2000" kern="10" spc="-200">
                <a:ln w="12700">
                  <a:solidFill>
                    <a:srgbClr val="000099"/>
                  </a:solidFill>
                  <a:round/>
                  <a:headEnd/>
                  <a:tailEnd/>
                </a:ln>
                <a:solidFill>
                  <a:srgbClr val="D0CECE"/>
                </a:solidFill>
                <a:effectLst>
                  <a:outerShdw blurRad="63500" dist="125724" dir="18900000" algn="ctr" rotWithShape="0">
                    <a:srgbClr val="000099">
                      <a:alpha val="74997"/>
                    </a:srgbClr>
                  </a:outerShdw>
                </a:effectLst>
                <a:latin typeface="Impact" panose="020B0806030902050204" pitchFamily="34" charset="0"/>
              </a:rPr>
              <a:t>  Stegreif-  und  Rollenspiele</a:t>
            </a:r>
          </a:p>
        </p:txBody>
      </p:sp>
      <p:sp>
        <p:nvSpPr>
          <p:cNvPr id="366599" name="WordArt 7" descr="Vertikal dünn">
            <a:extLst>
              <a:ext uri="{FF2B5EF4-FFF2-40B4-BE49-F238E27FC236}">
                <a16:creationId xmlns:a16="http://schemas.microsoft.com/office/drawing/2014/main" id="{AFDEE806-7B5F-4C46-917D-798D67F4EFAA}"/>
              </a:ext>
            </a:extLst>
          </p:cNvPr>
          <p:cNvSpPr>
            <a:spLocks noChangeArrowheads="1" noChangeShapeType="1" noTextEdit="1"/>
          </p:cNvSpPr>
          <p:nvPr/>
        </p:nvSpPr>
        <p:spPr bwMode="auto">
          <a:xfrm>
            <a:off x="3457606" y="4843485"/>
            <a:ext cx="5472112" cy="1800225"/>
          </a:xfrm>
          <a:prstGeom prst="rect">
            <a:avLst/>
          </a:prstGeom>
        </p:spPr>
        <p:txBody>
          <a:bodyPr wrap="none" fromWordArt="1">
            <a:prstTxWarp prst="textCurveUp">
              <a:avLst>
                <a:gd name="adj" fmla="val 40356"/>
              </a:avLst>
            </a:prstTxWarp>
          </a:bodyPr>
          <a:lstStyle/>
          <a:p>
            <a:pPr algn="ctr">
              <a:defRPr/>
            </a:pPr>
            <a:r>
              <a:rPr lang="de-DE" sz="2000" kern="10" dirty="0">
                <a:ln w="12700">
                  <a:solidFill>
                    <a:srgbClr val="000000"/>
                  </a:solidFill>
                  <a:round/>
                  <a:headEnd/>
                  <a:tailEnd/>
                </a:ln>
                <a:solidFill>
                  <a:srgbClr val="FF9999"/>
                </a:solidFill>
                <a:effectLst>
                  <a:outerShdw blurRad="63500" dist="46662" dir="2115817" algn="ctr" rotWithShape="0">
                    <a:srgbClr val="000000">
                      <a:alpha val="79999"/>
                    </a:srgbClr>
                  </a:outerShdw>
                </a:effectLst>
                <a:latin typeface="Arial Black" charset="0"/>
                <a:ea typeface="Arial Black" charset="0"/>
                <a:cs typeface="Arial Black" charset="0"/>
              </a:rPr>
              <a:t>Inszenierung</a:t>
            </a:r>
            <a:r>
              <a:rPr lang="de-DE" sz="20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charset="0"/>
                <a:ea typeface="Arial Black" charset="0"/>
                <a:cs typeface="Arial Black" charset="0"/>
              </a:rPr>
              <a:t> </a:t>
            </a:r>
            <a:r>
              <a:rPr lang="de-DE" sz="2000" kern="10" dirty="0">
                <a:ln w="12700">
                  <a:solidFill>
                    <a:srgbClr val="000000"/>
                  </a:solidFill>
                  <a:round/>
                  <a:headEnd/>
                  <a:tailEnd/>
                </a:ln>
                <a:solidFill>
                  <a:srgbClr val="FF9999"/>
                </a:solidFill>
                <a:effectLst>
                  <a:outerShdw blurRad="63500" dist="46662" dir="2115817" algn="ctr" rotWithShape="0">
                    <a:srgbClr val="000000">
                      <a:alpha val="79999"/>
                    </a:srgbClr>
                  </a:outerShdw>
                </a:effectLst>
                <a:latin typeface="Arial Black" charset="0"/>
                <a:ea typeface="Arial Black" charset="0"/>
                <a:cs typeface="Arial Black" charset="0"/>
              </a:rPr>
              <a:t>eines Theaterstückes</a:t>
            </a:r>
          </a:p>
        </p:txBody>
      </p:sp>
      <p:sp>
        <p:nvSpPr>
          <p:cNvPr id="9" name="Titel 8">
            <a:extLst>
              <a:ext uri="{FF2B5EF4-FFF2-40B4-BE49-F238E27FC236}">
                <a16:creationId xmlns:a16="http://schemas.microsoft.com/office/drawing/2014/main" id="{7612333B-6D06-4F46-AAA3-36957B6A633E}"/>
              </a:ext>
            </a:extLst>
          </p:cNvPr>
          <p:cNvSpPr>
            <a:spLocks noGrp="1"/>
          </p:cNvSpPr>
          <p:nvPr>
            <p:ph type="title"/>
          </p:nvPr>
        </p:nvSpPr>
        <p:spPr>
          <a:xfrm>
            <a:off x="0" y="0"/>
            <a:ext cx="6889750" cy="765175"/>
          </a:xfrm>
        </p:spPr>
        <p:txBody>
          <a:bodyPr>
            <a:normAutofit fontScale="90000"/>
          </a:bodyPr>
          <a:lstStyle/>
          <a:p>
            <a:pPr eaLnBrk="1" hangingPunct="1">
              <a:defRPr/>
            </a:pPr>
            <a:r>
              <a:rPr lang="de-DE" altLang="de-DE" dirty="0">
                <a:latin typeface="Segoe Print" panose="02000600000000000000" pitchFamily="2" charset="0"/>
              </a:rPr>
              <a:t>Neueinsetzendes Fach - Darstellendes Spiel</a:t>
            </a:r>
            <a:endParaRPr lang="de-DE" dirty="0">
              <a:latin typeface="Segoe Print" panose="02000600000000000000" pitchFamily="2" charset="0"/>
            </a:endParaRPr>
          </a:p>
        </p:txBody>
      </p:sp>
      <p:sp>
        <p:nvSpPr>
          <p:cNvPr id="2" name="Fußzeilenplatzhalter 1">
            <a:extLst>
              <a:ext uri="{FF2B5EF4-FFF2-40B4-BE49-F238E27FC236}">
                <a16:creationId xmlns:a16="http://schemas.microsoft.com/office/drawing/2014/main" id="{F68FF5DA-FFF1-4025-8CC1-67E06CE8E09B}"/>
              </a:ext>
            </a:extLst>
          </p:cNvPr>
          <p:cNvSpPr>
            <a:spLocks noGrp="1"/>
          </p:cNvSpPr>
          <p:nvPr>
            <p:ph type="ftr" sz="quarter" idx="11"/>
          </p:nvPr>
        </p:nvSpPr>
        <p:spPr>
          <a:xfrm>
            <a:off x="2486032" y="6469063"/>
            <a:ext cx="3086100" cy="365125"/>
          </a:xfrm>
        </p:spPr>
        <p:txBody>
          <a:bodyPr/>
          <a:lstStyle/>
          <a:p>
            <a:pPr>
              <a:defRPr/>
            </a:pPr>
            <a:r>
              <a:rPr lang="de-DE" altLang="de-DE" dirty="0"/>
              <a:t>Johanneum 2024 Abteilung Oberstufe</a:t>
            </a:r>
          </a:p>
        </p:txBody>
      </p:sp>
      <p:pic>
        <p:nvPicPr>
          <p:cNvPr id="3" name="Audio 2">
            <a:hlinkClick r:id="" action="ppaction://media"/>
            <a:extLst>
              <a:ext uri="{FF2B5EF4-FFF2-40B4-BE49-F238E27FC236}">
                <a16:creationId xmlns:a16="http://schemas.microsoft.com/office/drawing/2014/main" id="{128B62EB-FC78-4EE6-8EC8-F43F73C0DB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53"/>
    </mc:Choice>
    <mc:Fallback xmlns="">
      <p:transition spd="slow" advTm="4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366596"/>
                                        </p:tgtEl>
                                        <p:attrNameLst>
                                          <p:attrName>style.visibility</p:attrName>
                                        </p:attrNameLst>
                                      </p:cBhvr>
                                      <p:to>
                                        <p:strVal val="visible"/>
                                      </p:to>
                                    </p:set>
                                    <p:animEffect transition="in" filter="blinds(horizontal)">
                                      <p:cBhvr>
                                        <p:cTn id="11" dur="500"/>
                                        <p:tgtEl>
                                          <p:spTgt spid="366596"/>
                                        </p:tgtEl>
                                      </p:cBhvr>
                                    </p:animEffect>
                                  </p:childTnLst>
                                </p:cTn>
                              </p:par>
                              <p:par>
                                <p:cTn id="12" presetID="3" presetClass="entr" presetSubtype="10" fill="hold" nodeType="withEffect">
                                  <p:stCondLst>
                                    <p:cond delay="0"/>
                                  </p:stCondLst>
                                  <p:childTnLst>
                                    <p:set>
                                      <p:cBhvr>
                                        <p:cTn id="13" dur="1" fill="hold">
                                          <p:stCondLst>
                                            <p:cond delay="0"/>
                                          </p:stCondLst>
                                        </p:cTn>
                                        <p:tgtEl>
                                          <p:spTgt spid="366597"/>
                                        </p:tgtEl>
                                        <p:attrNameLst>
                                          <p:attrName>style.visibility</p:attrName>
                                        </p:attrNameLst>
                                      </p:cBhvr>
                                      <p:to>
                                        <p:strVal val="visible"/>
                                      </p:to>
                                    </p:set>
                                    <p:animEffect transition="in" filter="blinds(horizontal)">
                                      <p:cBhvr>
                                        <p:cTn id="14" dur="500"/>
                                        <p:tgtEl>
                                          <p:spTgt spid="366597"/>
                                        </p:tgtEl>
                                      </p:cBhvr>
                                    </p:animEffect>
                                  </p:childTnLst>
                                </p:cTn>
                              </p:par>
                              <p:par>
                                <p:cTn id="15" presetID="3" presetClass="entr" presetSubtype="10" fill="hold" nodeType="withEffect">
                                  <p:stCondLst>
                                    <p:cond delay="0"/>
                                  </p:stCondLst>
                                  <p:childTnLst>
                                    <p:set>
                                      <p:cBhvr>
                                        <p:cTn id="16" dur="1" fill="hold">
                                          <p:stCondLst>
                                            <p:cond delay="0"/>
                                          </p:stCondLst>
                                        </p:cTn>
                                        <p:tgtEl>
                                          <p:spTgt spid="366598"/>
                                        </p:tgtEl>
                                        <p:attrNameLst>
                                          <p:attrName>style.visibility</p:attrName>
                                        </p:attrNameLst>
                                      </p:cBhvr>
                                      <p:to>
                                        <p:strVal val="visible"/>
                                      </p:to>
                                    </p:set>
                                    <p:animEffect transition="in" filter="blinds(horizontal)">
                                      <p:cBhvr>
                                        <p:cTn id="17" dur="500"/>
                                        <p:tgtEl>
                                          <p:spTgt spid="366598"/>
                                        </p:tgtEl>
                                      </p:cBhvr>
                                    </p:animEffect>
                                  </p:childTnLst>
                                </p:cTn>
                              </p:par>
                              <p:par>
                                <p:cTn id="18" presetID="3" presetClass="entr" presetSubtype="10" fill="hold" nodeType="withEffect">
                                  <p:stCondLst>
                                    <p:cond delay="0"/>
                                  </p:stCondLst>
                                  <p:childTnLst>
                                    <p:set>
                                      <p:cBhvr>
                                        <p:cTn id="19" dur="1" fill="hold">
                                          <p:stCondLst>
                                            <p:cond delay="0"/>
                                          </p:stCondLst>
                                        </p:cTn>
                                        <p:tgtEl>
                                          <p:spTgt spid="366599"/>
                                        </p:tgtEl>
                                        <p:attrNameLst>
                                          <p:attrName>style.visibility</p:attrName>
                                        </p:attrNameLst>
                                      </p:cBhvr>
                                      <p:to>
                                        <p:strVal val="visible"/>
                                      </p:to>
                                    </p:set>
                                    <p:animEffect transition="in" filter="blinds(horizontal)">
                                      <p:cBhvr>
                                        <p:cTn id="20" dur="500"/>
                                        <p:tgtEl>
                                          <p:spTgt spid="36659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F1FBA01-A97E-784A-8F6C-DC1E435036FE}"/>
              </a:ext>
            </a:extLst>
          </p:cNvPr>
          <p:cNvSpPr>
            <a:spLocks noGrp="1"/>
          </p:cNvSpPr>
          <p:nvPr>
            <p:ph type="title"/>
          </p:nvPr>
        </p:nvSpPr>
        <p:spPr>
          <a:xfrm>
            <a:off x="0" y="0"/>
            <a:ext cx="6889750" cy="765175"/>
          </a:xfrm>
        </p:spPr>
        <p:txBody>
          <a:bodyPr/>
          <a:lstStyle/>
          <a:p>
            <a:pPr eaLnBrk="1" hangingPunct="1">
              <a:defRPr/>
            </a:pPr>
            <a:r>
              <a:rPr lang="de-DE" altLang="de-DE" dirty="0">
                <a:latin typeface="Segoe Print" panose="02000600000000000000" pitchFamily="2" charset="0"/>
              </a:rPr>
              <a:t>Darstellendes Spiel - Ziele</a:t>
            </a:r>
            <a:endParaRPr lang="de-DE" dirty="0">
              <a:latin typeface="Segoe Print" panose="02000600000000000000" pitchFamily="2" charset="0"/>
            </a:endParaRPr>
          </a:p>
        </p:txBody>
      </p:sp>
      <p:sp>
        <p:nvSpPr>
          <p:cNvPr id="10" name="Inhaltsplatzhalter 9">
            <a:extLst>
              <a:ext uri="{FF2B5EF4-FFF2-40B4-BE49-F238E27FC236}">
                <a16:creationId xmlns:a16="http://schemas.microsoft.com/office/drawing/2014/main" id="{C77DECA5-611A-CF4C-83FC-7BBD0CEA6531}"/>
              </a:ext>
            </a:extLst>
          </p:cNvPr>
          <p:cNvSpPr>
            <a:spLocks noGrp="1"/>
          </p:cNvSpPr>
          <p:nvPr>
            <p:ph idx="1"/>
          </p:nvPr>
        </p:nvSpPr>
        <p:spPr>
          <a:xfrm>
            <a:off x="539552" y="1248445"/>
            <a:ext cx="7312298" cy="4054904"/>
          </a:xfrm>
        </p:spPr>
        <p:txBody>
          <a:bodyPr rtlCol="0">
            <a:normAutofit/>
          </a:bodyPr>
          <a:lstStyle/>
          <a:p>
            <a:pPr marL="0" indent="0" eaLnBrk="1" hangingPunct="1">
              <a:spcBef>
                <a:spcPts val="600"/>
              </a:spcBef>
              <a:spcAft>
                <a:spcPts val="600"/>
              </a:spcAft>
              <a:buNone/>
              <a:defRPr/>
            </a:pPr>
            <a:endParaRPr lang="de-DE" sz="2400" dirty="0"/>
          </a:p>
          <a:p>
            <a:pPr eaLnBrk="1" hangingPunct="1">
              <a:spcBef>
                <a:spcPts val="600"/>
              </a:spcBef>
              <a:spcAft>
                <a:spcPts val="600"/>
              </a:spcAft>
              <a:buFont typeface="Arial" charset="0"/>
              <a:buChar char="•"/>
              <a:defRPr/>
            </a:pPr>
            <a:r>
              <a:rPr lang="de-DE" sz="2400" dirty="0"/>
              <a:t>wichtige Grundlagen d. Theaterspielens kennen und umsetzen lernen</a:t>
            </a:r>
          </a:p>
          <a:p>
            <a:pPr marL="679450" lvl="1" indent="-317500" eaLnBrk="1" hangingPunct="1">
              <a:spcBef>
                <a:spcPts val="600"/>
              </a:spcBef>
              <a:spcAft>
                <a:spcPts val="600"/>
              </a:spcAft>
              <a:buNone/>
              <a:defRPr/>
            </a:pPr>
            <a:r>
              <a:rPr lang="de-DE" sz="2200" dirty="0"/>
              <a:t>-&gt; Erweiterung der Ausdrucksfähigkeit, der Handlungs- und  Kommunikationsmöglichkeiten der Schüler </a:t>
            </a:r>
          </a:p>
          <a:p>
            <a:pPr marL="660400" lvl="1" indent="-304800" eaLnBrk="1" hangingPunct="1">
              <a:spcBef>
                <a:spcPts val="600"/>
              </a:spcBef>
              <a:spcAft>
                <a:spcPts val="600"/>
              </a:spcAft>
              <a:buNone/>
              <a:defRPr/>
            </a:pPr>
            <a:r>
              <a:rPr lang="de-DE" sz="2200" dirty="0"/>
              <a:t>-&gt; zentral ist die praktische Arbeit im Bereich der Impro-</a:t>
            </a:r>
            <a:r>
              <a:rPr lang="de-DE" sz="2200" dirty="0" err="1"/>
              <a:t>visation</a:t>
            </a:r>
            <a:endParaRPr lang="de-DE" sz="2200" dirty="0"/>
          </a:p>
        </p:txBody>
      </p:sp>
      <p:pic>
        <p:nvPicPr>
          <p:cNvPr id="6" name="Picture 4">
            <a:extLst>
              <a:ext uri="{FF2B5EF4-FFF2-40B4-BE49-F238E27FC236}">
                <a16:creationId xmlns:a16="http://schemas.microsoft.com/office/drawing/2014/main" id="{7E36ED14-1FCE-4A42-8C03-1569B634D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4797152"/>
            <a:ext cx="2597300" cy="173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a:extLst>
              <a:ext uri="{FF2B5EF4-FFF2-40B4-BE49-F238E27FC236}">
                <a16:creationId xmlns:a16="http://schemas.microsoft.com/office/drawing/2014/main" id="{3B64E1DC-F25F-46F5-B1F3-06BDFDE411E8}"/>
              </a:ext>
            </a:extLst>
          </p:cNvPr>
          <p:cNvSpPr>
            <a:spLocks noGrp="1"/>
          </p:cNvSpPr>
          <p:nvPr>
            <p:ph type="ftr" sz="quarter" idx="11"/>
          </p:nvPr>
        </p:nvSpPr>
        <p:spPr>
          <a:xfrm>
            <a:off x="2652651" y="6346122"/>
            <a:ext cx="3086100" cy="365125"/>
          </a:xfrm>
        </p:spPr>
        <p:txBody>
          <a:bodyPr/>
          <a:lstStyle/>
          <a:p>
            <a:pPr>
              <a:defRPr/>
            </a:pPr>
            <a:r>
              <a:rPr lang="de-DE" altLang="de-DE" dirty="0"/>
              <a:t>Johanneum 2024 Abteilung Oberstufe</a:t>
            </a:r>
          </a:p>
        </p:txBody>
      </p:sp>
      <p:pic>
        <p:nvPicPr>
          <p:cNvPr id="4" name="Audio Recording 14.02.2024, 16:22:35">
            <a:hlinkClick r:id="" action="ppaction://media"/>
            <a:extLst>
              <a:ext uri="{FF2B5EF4-FFF2-40B4-BE49-F238E27FC236}">
                <a16:creationId xmlns:a16="http://schemas.microsoft.com/office/drawing/2014/main" id="{03162238-2355-BF7E-A477-05897FAF6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0272" y="5596855"/>
            <a:ext cx="812800" cy="812800"/>
          </a:xfrm>
          <a:prstGeom prst="rect">
            <a:avLst/>
          </a:prstGeom>
        </p:spPr>
      </p:pic>
    </p:spTree>
  </p:cSld>
  <p:clrMapOvr>
    <a:masterClrMapping/>
  </p:clrMapOvr>
  <p:transition spd="med" advTm="4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0"/>
                                        <p:tgtEl>
                                          <p:spTgt spid="6"/>
                                        </p:tgtEl>
                                      </p:cBhvr>
                                    </p:animEffect>
                                    <p:set>
                                      <p:cBhvr>
                                        <p:cTn id="7" dur="1" fill="hold">
                                          <p:stCondLst>
                                            <p:cond delay="4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A25FDB6-B575-7045-B49F-162D7130BD76}"/>
              </a:ext>
            </a:extLst>
          </p:cNvPr>
          <p:cNvSpPr>
            <a:spLocks noGrp="1"/>
          </p:cNvSpPr>
          <p:nvPr>
            <p:ph type="title"/>
          </p:nvPr>
        </p:nvSpPr>
        <p:spPr>
          <a:xfrm>
            <a:off x="0" y="-27384"/>
            <a:ext cx="6889750" cy="765175"/>
          </a:xfrm>
        </p:spPr>
        <p:txBody>
          <a:bodyPr/>
          <a:lstStyle/>
          <a:p>
            <a:pPr eaLnBrk="1" hangingPunct="1">
              <a:defRPr/>
            </a:pPr>
            <a:r>
              <a:rPr lang="de-DE" altLang="de-DE" dirty="0">
                <a:latin typeface="Segoe Print" panose="02000600000000000000" pitchFamily="2" charset="0"/>
              </a:rPr>
              <a:t>Darstellendes Spiel - Inhalte</a:t>
            </a:r>
            <a:endParaRPr lang="de-DE" dirty="0">
              <a:latin typeface="Segoe Print" panose="02000600000000000000" pitchFamily="2" charset="0"/>
            </a:endParaRPr>
          </a:p>
        </p:txBody>
      </p:sp>
      <p:sp>
        <p:nvSpPr>
          <p:cNvPr id="8" name="Inhaltsplatzhalter 7">
            <a:extLst>
              <a:ext uri="{FF2B5EF4-FFF2-40B4-BE49-F238E27FC236}">
                <a16:creationId xmlns:a16="http://schemas.microsoft.com/office/drawing/2014/main" id="{7EE94A50-E3CB-2744-80AC-1EAD90C1CDD1}"/>
              </a:ext>
            </a:extLst>
          </p:cNvPr>
          <p:cNvSpPr>
            <a:spLocks noGrp="1"/>
          </p:cNvSpPr>
          <p:nvPr>
            <p:ph idx="1"/>
          </p:nvPr>
        </p:nvSpPr>
        <p:spPr>
          <a:xfrm>
            <a:off x="500063" y="1285875"/>
            <a:ext cx="8105775" cy="4962525"/>
          </a:xfrm>
        </p:spPr>
        <p:txBody>
          <a:bodyPr rtlCol="0">
            <a:normAutofit/>
          </a:bodyPr>
          <a:lstStyle/>
          <a:p>
            <a:pPr eaLnBrk="1" hangingPunct="1">
              <a:spcBef>
                <a:spcPts val="600"/>
              </a:spcBef>
              <a:spcAft>
                <a:spcPts val="600"/>
              </a:spcAft>
              <a:buFont typeface="Arial" charset="0"/>
              <a:buChar char="•"/>
              <a:defRPr/>
            </a:pPr>
            <a:endParaRPr lang="de-DE" sz="2800" dirty="0"/>
          </a:p>
          <a:p>
            <a:pPr eaLnBrk="1" hangingPunct="1">
              <a:spcBef>
                <a:spcPts val="600"/>
              </a:spcBef>
              <a:spcAft>
                <a:spcPts val="600"/>
              </a:spcAft>
              <a:buFont typeface="Arial" charset="0"/>
              <a:buChar char="•"/>
              <a:defRPr/>
            </a:pPr>
            <a:r>
              <a:rPr lang="de-DE" sz="2800" b="1" dirty="0"/>
              <a:t>praktische</a:t>
            </a:r>
            <a:r>
              <a:rPr lang="de-DE" sz="2800" dirty="0"/>
              <a:t> (</a:t>
            </a:r>
            <a:r>
              <a:rPr lang="de-DE" sz="2800" i="1" dirty="0"/>
              <a:t>Schauspieler u. seine Ausdrucksmittel; Spielformen: Sprechtheater, Bewegungstheater</a:t>
            </a:r>
            <a:r>
              <a:rPr lang="de-DE" sz="2800" dirty="0"/>
              <a:t>) und </a:t>
            </a:r>
            <a:r>
              <a:rPr lang="de-DE" sz="2800" b="1" dirty="0"/>
              <a:t>theoretische</a:t>
            </a:r>
            <a:r>
              <a:rPr lang="de-DE" sz="2800" dirty="0"/>
              <a:t> (</a:t>
            </a:r>
            <a:r>
              <a:rPr lang="de-DE" sz="2800" i="1" dirty="0"/>
              <a:t>Theatergeschichte, heutige Theatertheorien u. –formen; Darstellungsmittel d. Theaters</a:t>
            </a:r>
            <a:r>
              <a:rPr lang="de-DE" sz="2800" dirty="0"/>
              <a:t>) Inhalte</a:t>
            </a:r>
          </a:p>
          <a:p>
            <a:pPr eaLnBrk="1" hangingPunct="1">
              <a:spcBef>
                <a:spcPts val="600"/>
              </a:spcBef>
              <a:spcAft>
                <a:spcPts val="600"/>
              </a:spcAft>
              <a:buFont typeface="Arial" charset="0"/>
              <a:buChar char="•"/>
              <a:defRPr/>
            </a:pPr>
            <a:r>
              <a:rPr lang="de-DE" sz="2800" dirty="0"/>
              <a:t>Besuch von Theateraufführungen</a:t>
            </a:r>
          </a:p>
          <a:p>
            <a:pPr eaLnBrk="1" hangingPunct="1">
              <a:spcBef>
                <a:spcPts val="600"/>
              </a:spcBef>
              <a:spcAft>
                <a:spcPts val="600"/>
              </a:spcAft>
              <a:buFont typeface="Arial" charset="0"/>
              <a:buChar char="•"/>
              <a:defRPr/>
            </a:pPr>
            <a:r>
              <a:rPr lang="de-DE" sz="2800" dirty="0"/>
              <a:t>eigene Aufführungen</a:t>
            </a:r>
          </a:p>
        </p:txBody>
      </p:sp>
      <p:pic>
        <p:nvPicPr>
          <p:cNvPr id="12292" name="Picture 4">
            <a:extLst>
              <a:ext uri="{FF2B5EF4-FFF2-40B4-BE49-F238E27FC236}">
                <a16:creationId xmlns:a16="http://schemas.microsoft.com/office/drawing/2014/main" id="{3DE71567-1E25-314D-8B40-64D0582A7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446" y="4221088"/>
            <a:ext cx="288437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a:extLst>
              <a:ext uri="{FF2B5EF4-FFF2-40B4-BE49-F238E27FC236}">
                <a16:creationId xmlns:a16="http://schemas.microsoft.com/office/drawing/2014/main" id="{87FACF62-5A75-4EEB-8292-8CFC10690583}"/>
              </a:ext>
            </a:extLst>
          </p:cNvPr>
          <p:cNvSpPr>
            <a:spLocks noGrp="1"/>
          </p:cNvSpPr>
          <p:nvPr>
            <p:ph type="ftr" sz="quarter" idx="11"/>
          </p:nvPr>
        </p:nvSpPr>
        <p:spPr/>
        <p:txBody>
          <a:bodyPr/>
          <a:lstStyle/>
          <a:p>
            <a:pPr>
              <a:defRPr/>
            </a:pPr>
            <a:r>
              <a:rPr lang="de-DE" altLang="de-DE" dirty="0"/>
              <a:t>Johanneum 2024 Abteilung Oberstufe</a:t>
            </a:r>
          </a:p>
        </p:txBody>
      </p:sp>
      <p:pic>
        <p:nvPicPr>
          <p:cNvPr id="11" name="Audio 10">
            <a:hlinkClick r:id="" action="ppaction://media"/>
            <a:extLst>
              <a:ext uri="{FF2B5EF4-FFF2-40B4-BE49-F238E27FC236}">
                <a16:creationId xmlns:a16="http://schemas.microsoft.com/office/drawing/2014/main" id="{CF76AFA1-0BEE-47D0-A8C2-4FD12D529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10416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0" presetClass="exit" presetSubtype="0" fill="hold" nodeType="afterEffect">
                                  <p:stCondLst>
                                    <p:cond delay="0"/>
                                  </p:stCondLst>
                                  <p:childTnLst>
                                    <p:animEffect transition="out" filter="fade">
                                      <p:cBhvr>
                                        <p:cTn id="9" dur="5000"/>
                                        <p:tgtEl>
                                          <p:spTgt spid="12292"/>
                                        </p:tgtEl>
                                      </p:cBhvr>
                                    </p:animEffect>
                                    <p:set>
                                      <p:cBhvr>
                                        <p:cTn id="10" dur="1" fill="hold">
                                          <p:stCondLst>
                                            <p:cond delay="4999"/>
                                          </p:stCondLst>
                                        </p:cTn>
                                        <p:tgtEl>
                                          <p:spTgt spid="122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a:extLst>
              <a:ext uri="{FF2B5EF4-FFF2-40B4-BE49-F238E27FC236}">
                <a16:creationId xmlns:a16="http://schemas.microsoft.com/office/drawing/2014/main" id="{14407068-992F-E840-9983-671D041E03D7}"/>
              </a:ext>
            </a:extLst>
          </p:cNvPr>
          <p:cNvSpPr>
            <a:spLocks noGrp="1" noChangeArrowheads="1"/>
          </p:cNvSpPr>
          <p:nvPr>
            <p:ph idx="1"/>
          </p:nvPr>
        </p:nvSpPr>
        <p:spPr>
          <a:xfrm>
            <a:off x="323850" y="1052513"/>
            <a:ext cx="8496300" cy="5124450"/>
          </a:xfrm>
        </p:spPr>
        <p:txBody>
          <a:bodyPr rtlCol="0">
            <a:normAutofit/>
          </a:bodyPr>
          <a:lstStyle/>
          <a:p>
            <a:pPr marL="263525" lvl="1" indent="0" eaLnBrk="1" fontAlgn="auto" hangingPunct="1">
              <a:spcAft>
                <a:spcPts val="0"/>
              </a:spcAft>
              <a:buFontTx/>
              <a:buNone/>
              <a:defRPr/>
            </a:pPr>
            <a:endParaRPr lang="de-DE" altLang="de-DE" sz="2400" dirty="0"/>
          </a:p>
          <a:p>
            <a:pPr marL="263525" lvl="1" indent="0" eaLnBrk="1" fontAlgn="auto" hangingPunct="1">
              <a:spcAft>
                <a:spcPts val="0"/>
              </a:spcAft>
              <a:buFontTx/>
              <a:buNone/>
              <a:defRPr/>
            </a:pPr>
            <a:endParaRPr lang="de-DE" altLang="de-DE" sz="2400" dirty="0"/>
          </a:p>
          <a:p>
            <a:pPr marL="263525" lvl="1" indent="0" eaLnBrk="1" fontAlgn="auto" hangingPunct="1">
              <a:spcAft>
                <a:spcPts val="0"/>
              </a:spcAft>
              <a:buFontTx/>
              <a:buNone/>
              <a:defRPr/>
            </a:pPr>
            <a:r>
              <a:rPr lang="de-DE" altLang="de-DE" sz="2400" dirty="0"/>
              <a:t>In jedem Halbjahr:  </a:t>
            </a:r>
          </a:p>
          <a:p>
            <a:pPr marL="263525" lvl="1" indent="0" eaLnBrk="1" fontAlgn="auto" hangingPunct="1">
              <a:spcAft>
                <a:spcPts val="0"/>
              </a:spcAft>
              <a:buFontTx/>
              <a:buNone/>
              <a:defRPr/>
            </a:pPr>
            <a:endParaRPr lang="de-DE" altLang="de-DE" sz="1200" dirty="0"/>
          </a:p>
          <a:p>
            <a:pPr marL="720725" lvl="1" indent="-457200" eaLnBrk="1" fontAlgn="auto" hangingPunct="1">
              <a:spcAft>
                <a:spcPts val="0"/>
              </a:spcAft>
              <a:buFont typeface="Arial" charset="0"/>
              <a:buChar char="•"/>
              <a:defRPr/>
            </a:pPr>
            <a:r>
              <a:rPr lang="de-DE" altLang="de-DE" sz="2400" dirty="0"/>
              <a:t>individuelle Mitarbeit</a:t>
            </a:r>
          </a:p>
          <a:p>
            <a:pPr marL="720725" lvl="1" indent="-457200" eaLnBrk="1" fontAlgn="auto" hangingPunct="1">
              <a:spcAft>
                <a:spcPts val="0"/>
              </a:spcAft>
              <a:buFont typeface="Arial" charset="0"/>
              <a:buChar char="•"/>
              <a:defRPr/>
            </a:pPr>
            <a:r>
              <a:rPr lang="de-DE" altLang="de-DE" sz="2400" dirty="0"/>
              <a:t>eine schriftliche Leistungsüberprüfung </a:t>
            </a:r>
            <a:br>
              <a:rPr lang="de-DE" altLang="de-DE" sz="2400" dirty="0"/>
            </a:br>
            <a:r>
              <a:rPr lang="de-DE" altLang="de-DE" sz="2000" dirty="0"/>
              <a:t>(„Wissensfragen“ + Erstellen einer Spielvor-</a:t>
            </a:r>
          </a:p>
          <a:p>
            <a:pPr marL="717550" lvl="1" indent="0" eaLnBrk="1" fontAlgn="auto" hangingPunct="1">
              <a:spcAft>
                <a:spcPts val="0"/>
              </a:spcAft>
              <a:buNone/>
              <a:defRPr/>
            </a:pPr>
            <a:r>
              <a:rPr lang="de-DE" altLang="de-DE" sz="2000" dirty="0" err="1"/>
              <a:t>lage</a:t>
            </a:r>
            <a:r>
              <a:rPr lang="de-DE" altLang="de-DE" sz="2000" dirty="0"/>
              <a:t> z.B. „tragischer Dialog“)</a:t>
            </a:r>
            <a:br>
              <a:rPr lang="de-DE" altLang="de-DE" sz="2400" dirty="0"/>
            </a:br>
            <a:endParaRPr lang="de-DE" altLang="de-DE" sz="1200" dirty="0"/>
          </a:p>
          <a:p>
            <a:pPr marL="720725" lvl="1" indent="-457200" eaLnBrk="1" fontAlgn="auto" hangingPunct="1">
              <a:spcAft>
                <a:spcPts val="0"/>
              </a:spcAft>
              <a:buFont typeface="Arial" charset="0"/>
              <a:buChar char="•"/>
              <a:defRPr/>
            </a:pPr>
            <a:r>
              <a:rPr lang="de-DE" altLang="de-DE" sz="2400" dirty="0"/>
              <a:t>eine spielpraktische Leistungsüber-</a:t>
            </a:r>
            <a:br>
              <a:rPr lang="de-DE" altLang="de-DE" sz="2400" dirty="0"/>
            </a:br>
            <a:r>
              <a:rPr lang="de-DE" altLang="de-DE" sz="2400" dirty="0" err="1"/>
              <a:t>prüfung</a:t>
            </a:r>
            <a:endParaRPr lang="de-DE" altLang="de-DE" sz="2400" dirty="0"/>
          </a:p>
          <a:p>
            <a:pPr marL="750888" lvl="1" eaLnBrk="1" fontAlgn="auto" hangingPunct="1">
              <a:spcAft>
                <a:spcPts val="0"/>
              </a:spcAft>
              <a:buSzPct val="80000"/>
              <a:buFont typeface="Symbol" pitchFamily="18" charset="2"/>
              <a:buChar char="-"/>
              <a:defRPr/>
            </a:pPr>
            <a:r>
              <a:rPr lang="de-DE" altLang="de-DE" sz="2000" dirty="0"/>
              <a:t>Erarbeitung einer kurzen Szene oder</a:t>
            </a:r>
          </a:p>
          <a:p>
            <a:pPr marL="750888" lvl="1" eaLnBrk="1" fontAlgn="auto" hangingPunct="1">
              <a:spcAft>
                <a:spcPts val="0"/>
              </a:spcAft>
              <a:buSzPct val="80000"/>
              <a:buFont typeface="Symbol" pitchFamily="18" charset="2"/>
              <a:buChar char="-"/>
              <a:defRPr/>
            </a:pPr>
            <a:r>
              <a:rPr lang="de-DE" altLang="de-DE" sz="2000" dirty="0"/>
              <a:t>Rollenleistung in einem größeren Projekt  </a:t>
            </a:r>
          </a:p>
          <a:p>
            <a:pPr marL="579438" lvl="1" indent="0" eaLnBrk="1" fontAlgn="auto" hangingPunct="1">
              <a:spcAft>
                <a:spcPts val="0"/>
              </a:spcAft>
              <a:buSzPct val="80000"/>
              <a:buNone/>
              <a:defRPr/>
            </a:pPr>
            <a:endParaRPr lang="de-DE" altLang="de-DE" sz="2000" dirty="0"/>
          </a:p>
          <a:p>
            <a:pPr marL="263525" lvl="1" indent="0" eaLnBrk="1" fontAlgn="auto" hangingPunct="1">
              <a:spcAft>
                <a:spcPts val="0"/>
              </a:spcAft>
              <a:buFont typeface="Arial" charset="0"/>
              <a:buNone/>
              <a:defRPr/>
            </a:pPr>
            <a:endParaRPr lang="de-DE" altLang="de-DE" sz="2400" dirty="0"/>
          </a:p>
        </p:txBody>
      </p:sp>
      <p:pic>
        <p:nvPicPr>
          <p:cNvPr id="43010" name="Picture 5">
            <a:extLst>
              <a:ext uri="{FF2B5EF4-FFF2-40B4-BE49-F238E27FC236}">
                <a16:creationId xmlns:a16="http://schemas.microsoft.com/office/drawing/2014/main" id="{994B3A70-259F-2047-8E11-E14A357DA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446" y="1772816"/>
            <a:ext cx="2305050"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5">
            <a:extLst>
              <a:ext uri="{FF2B5EF4-FFF2-40B4-BE49-F238E27FC236}">
                <a16:creationId xmlns:a16="http://schemas.microsoft.com/office/drawing/2014/main" id="{92DF3311-E245-4F44-8BFB-16B175487E6D}"/>
              </a:ext>
            </a:extLst>
          </p:cNvPr>
          <p:cNvSpPr>
            <a:spLocks noGrp="1"/>
          </p:cNvSpPr>
          <p:nvPr>
            <p:ph type="title"/>
          </p:nvPr>
        </p:nvSpPr>
        <p:spPr>
          <a:xfrm>
            <a:off x="0" y="0"/>
            <a:ext cx="6889750" cy="765175"/>
          </a:xfrm>
        </p:spPr>
        <p:txBody>
          <a:bodyPr/>
          <a:lstStyle/>
          <a:p>
            <a:pPr eaLnBrk="1" hangingPunct="1">
              <a:defRPr/>
            </a:pPr>
            <a:r>
              <a:rPr lang="de-DE" altLang="de-DE" dirty="0">
                <a:latin typeface="Segoe Print" panose="02000600000000000000" pitchFamily="2" charset="0"/>
              </a:rPr>
              <a:t>Darstellendes Spiel - Beurteilung</a:t>
            </a:r>
            <a:endParaRPr lang="de-DE" dirty="0">
              <a:latin typeface="Segoe Print" panose="02000600000000000000" pitchFamily="2" charset="0"/>
            </a:endParaRPr>
          </a:p>
        </p:txBody>
      </p:sp>
      <p:sp>
        <p:nvSpPr>
          <p:cNvPr id="2" name="Fußzeilenplatzhalter 1">
            <a:extLst>
              <a:ext uri="{FF2B5EF4-FFF2-40B4-BE49-F238E27FC236}">
                <a16:creationId xmlns:a16="http://schemas.microsoft.com/office/drawing/2014/main" id="{CC36C975-1C7F-4B12-BAF3-02485CD85AA5}"/>
              </a:ext>
            </a:extLst>
          </p:cNvPr>
          <p:cNvSpPr>
            <a:spLocks noGrp="1"/>
          </p:cNvSpPr>
          <p:nvPr>
            <p:ph type="ftr" sz="quarter" idx="11"/>
          </p:nvPr>
        </p:nvSpPr>
        <p:spPr/>
        <p:txBody>
          <a:bodyPr/>
          <a:lstStyle/>
          <a:p>
            <a:pPr>
              <a:defRPr/>
            </a:pPr>
            <a:r>
              <a:rPr lang="de-DE" altLang="de-DE" dirty="0"/>
              <a:t>Johanneum 2024 Abteilung Oberstufe</a:t>
            </a:r>
          </a:p>
        </p:txBody>
      </p:sp>
      <p:pic>
        <p:nvPicPr>
          <p:cNvPr id="8" name="Audio 7">
            <a:hlinkClick r:id="" action="ppaction://media"/>
            <a:extLst>
              <a:ext uri="{FF2B5EF4-FFF2-40B4-BE49-F238E27FC236}">
                <a16:creationId xmlns:a16="http://schemas.microsoft.com/office/drawing/2014/main" id="{4F6EDC00-EDD5-47E6-9450-14EAFB8D99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623"/>
    </mc:Choice>
    <mc:Fallback xmlns="">
      <p:transition spd="slow" advTm="6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375811">
                                            <p:txEl>
                                              <p:pRg st="2" end="2"/>
                                            </p:txEl>
                                          </p:spTgt>
                                        </p:tgtEl>
                                        <p:attrNameLst>
                                          <p:attrName>style.visibility</p:attrName>
                                        </p:attrNameLst>
                                      </p:cBhvr>
                                      <p:to>
                                        <p:strVal val="visible"/>
                                      </p:to>
                                    </p:set>
                                    <p:animEffect transition="in" filter="blinds(horizontal)">
                                      <p:cBhvr>
                                        <p:cTn id="11" dur="500"/>
                                        <p:tgtEl>
                                          <p:spTgt spid="37581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75811">
                                            <p:txEl>
                                              <p:pRg st="4" end="4"/>
                                            </p:txEl>
                                          </p:spTgt>
                                        </p:tgtEl>
                                        <p:attrNameLst>
                                          <p:attrName>style.visibility</p:attrName>
                                        </p:attrNameLst>
                                      </p:cBhvr>
                                      <p:to>
                                        <p:strVal val="visible"/>
                                      </p:to>
                                    </p:set>
                                    <p:animEffect transition="in" filter="blinds(horizontal)">
                                      <p:cBhvr>
                                        <p:cTn id="16" dur="500"/>
                                        <p:tgtEl>
                                          <p:spTgt spid="375811">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75811">
                                            <p:txEl>
                                              <p:pRg st="5" end="5"/>
                                            </p:txEl>
                                          </p:spTgt>
                                        </p:tgtEl>
                                        <p:attrNameLst>
                                          <p:attrName>style.visibility</p:attrName>
                                        </p:attrNameLst>
                                      </p:cBhvr>
                                      <p:to>
                                        <p:strVal val="visible"/>
                                      </p:to>
                                    </p:set>
                                    <p:animEffect transition="in" filter="blinds(horizontal)">
                                      <p:cBhvr>
                                        <p:cTn id="19" dur="500"/>
                                        <p:tgtEl>
                                          <p:spTgt spid="375811">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75811">
                                            <p:txEl>
                                              <p:pRg st="6" end="6"/>
                                            </p:txEl>
                                          </p:spTgt>
                                        </p:tgtEl>
                                        <p:attrNameLst>
                                          <p:attrName>style.visibility</p:attrName>
                                        </p:attrNameLst>
                                      </p:cBhvr>
                                      <p:to>
                                        <p:strVal val="visible"/>
                                      </p:to>
                                    </p:set>
                                    <p:animEffect transition="in" filter="blinds(horizontal)">
                                      <p:cBhvr>
                                        <p:cTn id="22" dur="500"/>
                                        <p:tgtEl>
                                          <p:spTgt spid="37581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5811">
                                            <p:txEl>
                                              <p:pRg st="7" end="7"/>
                                            </p:txEl>
                                          </p:spTgt>
                                        </p:tgtEl>
                                        <p:attrNameLst>
                                          <p:attrName>style.visibility</p:attrName>
                                        </p:attrNameLst>
                                      </p:cBhvr>
                                      <p:to>
                                        <p:strVal val="visible"/>
                                      </p:to>
                                    </p:set>
                                    <p:animEffect transition="in" filter="blinds(horizontal)">
                                      <p:cBhvr>
                                        <p:cTn id="27" dur="500"/>
                                        <p:tgtEl>
                                          <p:spTgt spid="375811">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75811">
                                            <p:txEl>
                                              <p:pRg st="8" end="8"/>
                                            </p:txEl>
                                          </p:spTgt>
                                        </p:tgtEl>
                                        <p:attrNameLst>
                                          <p:attrName>style.visibility</p:attrName>
                                        </p:attrNameLst>
                                      </p:cBhvr>
                                      <p:to>
                                        <p:strVal val="visible"/>
                                      </p:to>
                                    </p:set>
                                    <p:animEffect transition="in" filter="blinds(horizontal)">
                                      <p:cBhvr>
                                        <p:cTn id="30" dur="500"/>
                                        <p:tgtEl>
                                          <p:spTgt spid="375811">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75811">
                                            <p:txEl>
                                              <p:pRg st="9" end="9"/>
                                            </p:txEl>
                                          </p:spTgt>
                                        </p:tgtEl>
                                        <p:attrNameLst>
                                          <p:attrName>style.visibility</p:attrName>
                                        </p:attrNameLst>
                                      </p:cBhvr>
                                      <p:to>
                                        <p:strVal val="visible"/>
                                      </p:to>
                                    </p:set>
                                    <p:animEffect transition="in" filter="blinds(horizontal)">
                                      <p:cBhvr>
                                        <p:cTn id="33" dur="500"/>
                                        <p:tgtEl>
                                          <p:spTgt spid="3758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BA3D92-E10B-9042-813F-B9DC9512EFF3}"/>
              </a:ext>
            </a:extLst>
          </p:cNvPr>
          <p:cNvSpPr>
            <a:spLocks noGrp="1"/>
          </p:cNvSpPr>
          <p:nvPr>
            <p:ph idx="1"/>
          </p:nvPr>
        </p:nvSpPr>
        <p:spPr>
          <a:xfrm>
            <a:off x="323850" y="1052513"/>
            <a:ext cx="8496300" cy="5124450"/>
          </a:xfrm>
        </p:spPr>
        <p:txBody>
          <a:bodyPr rtlCol="0">
            <a:normAutofit/>
          </a:bodyPr>
          <a:lstStyle/>
          <a:p>
            <a:pPr algn="ctr" eaLnBrk="1" fontAlgn="auto" hangingPunct="1">
              <a:spcBef>
                <a:spcPct val="50000"/>
              </a:spcBef>
              <a:spcAft>
                <a:spcPts val="0"/>
              </a:spcAft>
              <a:buFont typeface="Arial"/>
              <a:buNone/>
              <a:defRPr/>
            </a:pPr>
            <a:endParaRPr lang="de-DE" altLang="de-DE" sz="2800" b="1" dirty="0">
              <a:solidFill>
                <a:srgbClr val="C00000"/>
              </a:solidFill>
            </a:endParaRPr>
          </a:p>
          <a:p>
            <a:pPr algn="ctr" eaLnBrk="1" fontAlgn="auto" hangingPunct="1">
              <a:spcBef>
                <a:spcPct val="50000"/>
              </a:spcBef>
              <a:spcAft>
                <a:spcPts val="0"/>
              </a:spcAft>
              <a:buFont typeface="Arial"/>
              <a:buNone/>
              <a:defRPr/>
            </a:pPr>
            <a:r>
              <a:rPr lang="de-DE" altLang="de-DE" sz="2800" b="1" dirty="0">
                <a:solidFill>
                  <a:srgbClr val="C00000"/>
                </a:solidFill>
              </a:rPr>
              <a:t>Was musst du beachten?</a:t>
            </a:r>
          </a:p>
          <a:p>
            <a:pPr algn="ctr" eaLnBrk="1" fontAlgn="auto" hangingPunct="1">
              <a:spcBef>
                <a:spcPct val="50000"/>
              </a:spcBef>
              <a:spcAft>
                <a:spcPts val="0"/>
              </a:spcAft>
              <a:buFont typeface="Arial"/>
              <a:buNone/>
              <a:defRPr/>
            </a:pPr>
            <a:endParaRPr lang="de-DE" altLang="de-DE" sz="1200" b="1" dirty="0">
              <a:solidFill>
                <a:srgbClr val="C00000"/>
              </a:solidFill>
            </a:endParaRPr>
          </a:p>
          <a:p>
            <a:pPr marL="0" indent="0" algn="ctr" eaLnBrk="1" fontAlgn="auto" hangingPunct="1">
              <a:spcBef>
                <a:spcPct val="50000"/>
              </a:spcBef>
              <a:spcAft>
                <a:spcPts val="0"/>
              </a:spcAft>
              <a:buNone/>
              <a:defRPr/>
            </a:pPr>
            <a:r>
              <a:rPr lang="de-DE" altLang="de-DE" sz="2800" b="1" dirty="0">
                <a:solidFill>
                  <a:srgbClr val="C00000"/>
                </a:solidFill>
              </a:rPr>
              <a:t>In der Hauptphase der Oberstufe können nur </a:t>
            </a:r>
          </a:p>
          <a:p>
            <a:pPr marL="0" indent="0" algn="ctr" eaLnBrk="1" fontAlgn="auto" hangingPunct="1">
              <a:spcBef>
                <a:spcPct val="50000"/>
              </a:spcBef>
              <a:spcAft>
                <a:spcPts val="0"/>
              </a:spcAft>
              <a:buNone/>
              <a:defRPr/>
            </a:pPr>
            <a:r>
              <a:rPr lang="de-DE" altLang="de-DE" sz="2800" b="1" dirty="0">
                <a:solidFill>
                  <a:srgbClr val="C00000"/>
                </a:solidFill>
              </a:rPr>
              <a:t>die Fächer als Leistungskurse oder Abiturprüfungs-</a:t>
            </a:r>
          </a:p>
          <a:p>
            <a:pPr marL="0" indent="0" algn="ctr" eaLnBrk="1" fontAlgn="auto" hangingPunct="1">
              <a:spcBef>
                <a:spcPct val="50000"/>
              </a:spcBef>
              <a:spcAft>
                <a:spcPts val="0"/>
              </a:spcAft>
              <a:buNone/>
              <a:defRPr/>
            </a:pPr>
            <a:r>
              <a:rPr lang="de-DE" altLang="de-DE" sz="2800" b="1" dirty="0" err="1">
                <a:solidFill>
                  <a:srgbClr val="C00000"/>
                </a:solidFill>
              </a:rPr>
              <a:t>fächer</a:t>
            </a:r>
            <a:r>
              <a:rPr lang="de-DE" altLang="de-DE" sz="2800" b="1" dirty="0">
                <a:solidFill>
                  <a:srgbClr val="C00000"/>
                </a:solidFill>
              </a:rPr>
              <a:t> gewählt werden, die in Klassenstufe 10</a:t>
            </a:r>
          </a:p>
          <a:p>
            <a:pPr marL="0" indent="0" algn="ctr" eaLnBrk="1" fontAlgn="auto" hangingPunct="1">
              <a:spcBef>
                <a:spcPct val="50000"/>
              </a:spcBef>
              <a:spcAft>
                <a:spcPts val="0"/>
              </a:spcAft>
              <a:buNone/>
              <a:defRPr/>
            </a:pPr>
            <a:r>
              <a:rPr lang="de-DE" altLang="de-DE" sz="2800" b="1" dirty="0">
                <a:solidFill>
                  <a:srgbClr val="C00000"/>
                </a:solidFill>
              </a:rPr>
              <a:t> </a:t>
            </a:r>
            <a:r>
              <a:rPr lang="de-DE" altLang="de-DE" sz="2800" b="1" u="sng" dirty="0">
                <a:solidFill>
                  <a:srgbClr val="C00000"/>
                </a:solidFill>
              </a:rPr>
              <a:t>durchgehend</a:t>
            </a:r>
            <a:r>
              <a:rPr lang="de-DE" altLang="de-DE" sz="2800" b="1" dirty="0">
                <a:solidFill>
                  <a:srgbClr val="C00000"/>
                </a:solidFill>
              </a:rPr>
              <a:t> belegt waren. </a:t>
            </a:r>
          </a:p>
          <a:p>
            <a:pPr eaLnBrk="1" fontAlgn="auto" hangingPunct="1">
              <a:spcBef>
                <a:spcPct val="50000"/>
              </a:spcBef>
              <a:spcAft>
                <a:spcPts val="0"/>
              </a:spcAft>
              <a:buFont typeface="Arial"/>
              <a:buChar char="•"/>
              <a:defRPr/>
            </a:pPr>
            <a:endParaRPr lang="de-DE" altLang="de-DE" sz="1400" b="1" dirty="0">
              <a:solidFill>
                <a:srgbClr val="C00000"/>
              </a:solidFill>
            </a:endParaRPr>
          </a:p>
          <a:p>
            <a:pPr marL="0" indent="0" eaLnBrk="1" fontAlgn="auto" hangingPunct="1">
              <a:spcAft>
                <a:spcPts val="0"/>
              </a:spcAft>
              <a:buNone/>
              <a:defRPr/>
            </a:pPr>
            <a:endParaRPr lang="de-DE" sz="2800" b="1" dirty="0"/>
          </a:p>
        </p:txBody>
      </p:sp>
      <p:sp>
        <p:nvSpPr>
          <p:cNvPr id="3" name="Titel 2">
            <a:extLst>
              <a:ext uri="{FF2B5EF4-FFF2-40B4-BE49-F238E27FC236}">
                <a16:creationId xmlns:a16="http://schemas.microsoft.com/office/drawing/2014/main" id="{63C795E2-81EA-6A46-82CF-413E0EDC915C}"/>
              </a:ext>
            </a:extLst>
          </p:cNvPr>
          <p:cNvSpPr>
            <a:spLocks noGrp="1"/>
          </p:cNvSpPr>
          <p:nvPr>
            <p:ph type="title"/>
          </p:nvPr>
        </p:nvSpPr>
        <p:spPr>
          <a:xfrm>
            <a:off x="0" y="0"/>
            <a:ext cx="6889750" cy="765175"/>
          </a:xfrm>
        </p:spPr>
        <p:txBody>
          <a:bodyPr rtlCol="0"/>
          <a:lstStyle/>
          <a:p>
            <a:pPr eaLnBrk="1" fontAlgn="auto" hangingPunct="1">
              <a:spcAft>
                <a:spcPts val="0"/>
              </a:spcAft>
              <a:defRPr/>
            </a:pPr>
            <a:r>
              <a:rPr lang="de-DE" altLang="de-DE" dirty="0">
                <a:latin typeface="Segoe Print" panose="02000600000000000000" pitchFamily="2" charset="0"/>
              </a:rPr>
              <a:t>Einführungsphase - Fächerwahl</a:t>
            </a:r>
            <a:endParaRPr lang="de-DE" dirty="0">
              <a:latin typeface="Segoe Print" panose="02000600000000000000" pitchFamily="2" charset="0"/>
            </a:endParaRPr>
          </a:p>
        </p:txBody>
      </p:sp>
      <p:pic>
        <p:nvPicPr>
          <p:cNvPr id="4" name="Grafik 3">
            <a:extLst>
              <a:ext uri="{FF2B5EF4-FFF2-40B4-BE49-F238E27FC236}">
                <a16:creationId xmlns:a16="http://schemas.microsoft.com/office/drawing/2014/main" id="{94AA3C0B-6E5A-4910-B8EC-190BCC8F631E}"/>
              </a:ext>
            </a:extLst>
          </p:cNvPr>
          <p:cNvPicPr>
            <a:picLocks noChangeAspect="1"/>
          </p:cNvPicPr>
          <p:nvPr/>
        </p:nvPicPr>
        <p:blipFill>
          <a:blip r:embed="rId5"/>
          <a:stretch>
            <a:fillRect/>
          </a:stretch>
        </p:blipFill>
        <p:spPr>
          <a:xfrm>
            <a:off x="7549125" y="1268760"/>
            <a:ext cx="936104" cy="936104"/>
          </a:xfrm>
          <a:prstGeom prst="rect">
            <a:avLst/>
          </a:prstGeom>
          <a:blipFill>
            <a:blip r:embed="rId6"/>
            <a:tile tx="0" ty="0" sx="100000" sy="100000" flip="none" algn="tl"/>
          </a:blipFill>
        </p:spPr>
      </p:pic>
      <p:sp>
        <p:nvSpPr>
          <p:cNvPr id="5" name="Textfeld 4">
            <a:extLst>
              <a:ext uri="{FF2B5EF4-FFF2-40B4-BE49-F238E27FC236}">
                <a16:creationId xmlns:a16="http://schemas.microsoft.com/office/drawing/2014/main" id="{BB0B7EC3-0A98-4178-9FD6-30CEAD795125}"/>
              </a:ext>
            </a:extLst>
          </p:cNvPr>
          <p:cNvSpPr txBox="1"/>
          <p:nvPr/>
        </p:nvSpPr>
        <p:spPr>
          <a:xfrm>
            <a:off x="7812360" y="2780928"/>
            <a:ext cx="184731" cy="369332"/>
          </a:xfrm>
          <a:prstGeom prst="rect">
            <a:avLst/>
          </a:prstGeom>
          <a:noFill/>
        </p:spPr>
        <p:txBody>
          <a:bodyPr wrap="none" rtlCol="0">
            <a:spAutoFit/>
          </a:bodyPr>
          <a:lstStyle/>
          <a:p>
            <a:endParaRPr lang="de-DE" dirty="0"/>
          </a:p>
        </p:txBody>
      </p:sp>
      <p:sp>
        <p:nvSpPr>
          <p:cNvPr id="6" name="Fußzeilenplatzhalter 5">
            <a:extLst>
              <a:ext uri="{FF2B5EF4-FFF2-40B4-BE49-F238E27FC236}">
                <a16:creationId xmlns:a16="http://schemas.microsoft.com/office/drawing/2014/main" id="{77C73C46-4B36-4790-8D19-2915B51321F5}"/>
              </a:ext>
            </a:extLst>
          </p:cNvPr>
          <p:cNvSpPr>
            <a:spLocks noGrp="1"/>
          </p:cNvSpPr>
          <p:nvPr>
            <p:ph type="ftr" sz="quarter" idx="11"/>
          </p:nvPr>
        </p:nvSpPr>
        <p:spPr/>
        <p:txBody>
          <a:bodyPr/>
          <a:lstStyle/>
          <a:p>
            <a:pPr>
              <a:defRPr/>
            </a:pPr>
            <a:r>
              <a:rPr lang="de-DE" altLang="de-DE" dirty="0"/>
              <a:t>Johanneum 2024 Abteilung Oberstufe</a:t>
            </a:r>
          </a:p>
        </p:txBody>
      </p:sp>
      <p:pic>
        <p:nvPicPr>
          <p:cNvPr id="10" name="Audio 9">
            <a:hlinkClick r:id="" action="ppaction://media"/>
            <a:extLst>
              <a:ext uri="{FF2B5EF4-FFF2-40B4-BE49-F238E27FC236}">
                <a16:creationId xmlns:a16="http://schemas.microsoft.com/office/drawing/2014/main" id="{8F9E2C02-40CE-41CC-995F-437B039AFA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37"/>
    </mc:Choice>
    <mc:Fallback xmlns="">
      <p:transition spd="slow" advTm="5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AADF5-54AF-394E-A363-F667B029085E}"/>
              </a:ext>
            </a:extLst>
          </p:cNvPr>
          <p:cNvSpPr>
            <a:spLocks noGrp="1"/>
          </p:cNvSpPr>
          <p:nvPr>
            <p:ph type="title"/>
          </p:nvPr>
        </p:nvSpPr>
        <p:spPr/>
        <p:txBody>
          <a:bodyPr/>
          <a:lstStyle/>
          <a:p>
            <a:r>
              <a:rPr lang="de-DE" dirty="0">
                <a:latin typeface="Segoe Print" panose="02000600000000000000" pitchFamily="2" charset="0"/>
              </a:rPr>
              <a:t>Wahlformular Klasse 10</a:t>
            </a:r>
          </a:p>
        </p:txBody>
      </p:sp>
      <p:sp>
        <p:nvSpPr>
          <p:cNvPr id="3" name="Inhaltsplatzhalter 2">
            <a:extLst>
              <a:ext uri="{FF2B5EF4-FFF2-40B4-BE49-F238E27FC236}">
                <a16:creationId xmlns:a16="http://schemas.microsoft.com/office/drawing/2014/main" id="{8F570DFF-E661-D54C-9D53-0FBEDC40DAD1}"/>
              </a:ext>
            </a:extLst>
          </p:cNvPr>
          <p:cNvSpPr>
            <a:spLocks noGrp="1"/>
          </p:cNvSpPr>
          <p:nvPr>
            <p:ph idx="1"/>
          </p:nvPr>
        </p:nvSpPr>
        <p:spPr/>
        <p:txBody>
          <a:bodyPr/>
          <a:lstStyle/>
          <a:p>
            <a:endParaRPr lang="de-DE" dirty="0"/>
          </a:p>
          <a:p>
            <a:r>
              <a:rPr lang="de-DE" sz="2400" b="1" dirty="0"/>
              <a:t>4 Sorten Wahlformulare je nach Zweig:</a:t>
            </a:r>
          </a:p>
          <a:p>
            <a:endParaRPr lang="de-DE" sz="2400" b="1" dirty="0"/>
          </a:p>
          <a:p>
            <a:pPr lvl="1"/>
            <a:r>
              <a:rPr lang="de-DE" sz="2400" b="1" dirty="0"/>
              <a:t>Sprachenzweig</a:t>
            </a:r>
          </a:p>
          <a:p>
            <a:pPr lvl="1"/>
            <a:endParaRPr lang="de-DE" sz="1000" b="1" dirty="0"/>
          </a:p>
          <a:p>
            <a:pPr lvl="1"/>
            <a:r>
              <a:rPr lang="de-DE" sz="2400" b="1" dirty="0"/>
              <a:t>Naturwissenschaftlicher Zweig</a:t>
            </a:r>
          </a:p>
          <a:p>
            <a:pPr lvl="1"/>
            <a:endParaRPr lang="de-DE" sz="1000" b="1" dirty="0"/>
          </a:p>
          <a:p>
            <a:pPr lvl="1"/>
            <a:r>
              <a:rPr lang="de-DE" sz="2400" b="1" dirty="0" err="1"/>
              <a:t>AbiBac</a:t>
            </a:r>
            <a:r>
              <a:rPr lang="de-DE" sz="2400" b="1" dirty="0"/>
              <a:t> Zweig</a:t>
            </a:r>
          </a:p>
          <a:p>
            <a:pPr lvl="1"/>
            <a:endParaRPr lang="de-DE" sz="1000" b="1" dirty="0"/>
          </a:p>
          <a:p>
            <a:pPr lvl="1"/>
            <a:r>
              <a:rPr lang="de-DE" sz="2400" b="1" dirty="0" err="1"/>
              <a:t>AbiBac</a:t>
            </a:r>
            <a:r>
              <a:rPr lang="de-DE" sz="2400" b="1" dirty="0"/>
              <a:t> &amp; naturwissenschaftlicher Zweig</a:t>
            </a:r>
          </a:p>
        </p:txBody>
      </p:sp>
      <p:sp>
        <p:nvSpPr>
          <p:cNvPr id="4" name="Fußzeilenplatzhalter 3">
            <a:extLst>
              <a:ext uri="{FF2B5EF4-FFF2-40B4-BE49-F238E27FC236}">
                <a16:creationId xmlns:a16="http://schemas.microsoft.com/office/drawing/2014/main" id="{61339C1C-3346-4C3E-B736-BEE140312D39}"/>
              </a:ext>
            </a:extLst>
          </p:cNvPr>
          <p:cNvSpPr>
            <a:spLocks noGrp="1"/>
          </p:cNvSpPr>
          <p:nvPr>
            <p:ph type="ftr" sz="quarter" idx="11"/>
          </p:nvPr>
        </p:nvSpPr>
        <p:spPr/>
        <p:txBody>
          <a:bodyPr/>
          <a:lstStyle/>
          <a:p>
            <a:pPr>
              <a:defRPr/>
            </a:pPr>
            <a:r>
              <a:rPr lang="de-DE" altLang="de-DE" dirty="0"/>
              <a:t>Johanneum 2024 Abteilung Oberstufe</a:t>
            </a:r>
          </a:p>
        </p:txBody>
      </p:sp>
      <p:pic>
        <p:nvPicPr>
          <p:cNvPr id="5" name="Audio Recording 14.02.2024, 16:27:32">
            <a:hlinkClick r:id="" action="ppaction://media"/>
            <a:extLst>
              <a:ext uri="{FF2B5EF4-FFF2-40B4-BE49-F238E27FC236}">
                <a16:creationId xmlns:a16="http://schemas.microsoft.com/office/drawing/2014/main" id="{8F620BC6-D911-E458-7DF7-994FF9112B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364163"/>
            <a:ext cx="812800" cy="812800"/>
          </a:xfrm>
          <a:prstGeom prst="rect">
            <a:avLst/>
          </a:prstGeom>
        </p:spPr>
      </p:pic>
    </p:spTree>
    <p:extLst>
      <p:ext uri="{BB962C8B-B14F-4D97-AF65-F5344CB8AC3E}">
        <p14:creationId xmlns:p14="http://schemas.microsoft.com/office/powerpoint/2010/main" val="2825025896"/>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0" name="Text Box 10">
            <a:extLst>
              <a:ext uri="{FF2B5EF4-FFF2-40B4-BE49-F238E27FC236}">
                <a16:creationId xmlns:a16="http://schemas.microsoft.com/office/drawing/2014/main" id="{7454914A-4208-4B43-9125-E5CEEB83B052}"/>
              </a:ext>
            </a:extLst>
          </p:cNvPr>
          <p:cNvSpPr txBox="1">
            <a:spLocks noChangeArrowheads="1"/>
          </p:cNvSpPr>
          <p:nvPr/>
        </p:nvSpPr>
        <p:spPr bwMode="auto">
          <a:xfrm>
            <a:off x="2339975" y="4149725"/>
            <a:ext cx="433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de-DE" altLang="de-DE" sz="1400" b="1" dirty="0">
                <a:solidFill>
                  <a:srgbClr val="FF0000"/>
                </a:solidFill>
              </a:rPr>
              <a:t> </a:t>
            </a:r>
          </a:p>
        </p:txBody>
      </p:sp>
      <p:sp>
        <p:nvSpPr>
          <p:cNvPr id="308114" name="Text Box 914">
            <a:extLst>
              <a:ext uri="{FF2B5EF4-FFF2-40B4-BE49-F238E27FC236}">
                <a16:creationId xmlns:a16="http://schemas.microsoft.com/office/drawing/2014/main" id="{EFCE8D7A-4773-E64D-BA12-AE72BEC12954}"/>
              </a:ext>
            </a:extLst>
          </p:cNvPr>
          <p:cNvSpPr txBox="1">
            <a:spLocks noChangeArrowheads="1"/>
          </p:cNvSpPr>
          <p:nvPr/>
        </p:nvSpPr>
        <p:spPr bwMode="auto">
          <a:xfrm>
            <a:off x="2140124" y="5982920"/>
            <a:ext cx="69848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de-DE" altLang="de-DE" sz="2400" b="1" dirty="0">
                <a:solidFill>
                  <a:srgbClr val="FF0000"/>
                </a:solidFill>
                <a:latin typeface="+mn-lt"/>
              </a:rPr>
              <a:t>Die dritte Fremdsprache kann nicht abgewählt werden!</a:t>
            </a:r>
          </a:p>
        </p:txBody>
      </p:sp>
      <p:sp>
        <p:nvSpPr>
          <p:cNvPr id="2" name="Titel 1">
            <a:extLst>
              <a:ext uri="{FF2B5EF4-FFF2-40B4-BE49-F238E27FC236}">
                <a16:creationId xmlns:a16="http://schemas.microsoft.com/office/drawing/2014/main" id="{89776904-EDF6-DB40-82ED-9E409731F24B}"/>
              </a:ext>
            </a:extLst>
          </p:cNvPr>
          <p:cNvSpPr>
            <a:spLocks noGrp="1"/>
          </p:cNvSpPr>
          <p:nvPr>
            <p:ph type="title"/>
          </p:nvPr>
        </p:nvSpPr>
        <p:spPr>
          <a:xfrm>
            <a:off x="0" y="0"/>
            <a:ext cx="6889750" cy="765175"/>
          </a:xfrm>
        </p:spPr>
        <p:txBody>
          <a:bodyPr rtlCol="0">
            <a:normAutofit fontScale="90000"/>
          </a:bodyPr>
          <a:lstStyle/>
          <a:p>
            <a:pPr eaLnBrk="1" fontAlgn="auto" hangingPunct="1">
              <a:spcAft>
                <a:spcPts val="0"/>
              </a:spcAft>
              <a:defRPr/>
            </a:pPr>
            <a:r>
              <a:rPr lang="de-DE" altLang="de-DE" dirty="0">
                <a:latin typeface="Segoe Print" panose="02000600000000000000" pitchFamily="2" charset="0"/>
              </a:rPr>
              <a:t>Wahlformular für Klasse 10 - Sprachenzweig</a:t>
            </a:r>
            <a:endParaRPr lang="de-DE" dirty="0">
              <a:latin typeface="Segoe Print" panose="02000600000000000000" pitchFamily="2" charset="0"/>
            </a:endParaRPr>
          </a:p>
        </p:txBody>
      </p:sp>
      <p:sp>
        <p:nvSpPr>
          <p:cNvPr id="47108" name="Textfeld 2">
            <a:extLst>
              <a:ext uri="{FF2B5EF4-FFF2-40B4-BE49-F238E27FC236}">
                <a16:creationId xmlns:a16="http://schemas.microsoft.com/office/drawing/2014/main" id="{A5900F01-B84B-F849-829D-6795844EBB17}"/>
              </a:ext>
            </a:extLst>
          </p:cNvPr>
          <p:cNvSpPr txBox="1">
            <a:spLocks noChangeArrowheads="1"/>
          </p:cNvSpPr>
          <p:nvPr/>
        </p:nvSpPr>
        <p:spPr bwMode="auto">
          <a:xfrm>
            <a:off x="4485481" y="991852"/>
            <a:ext cx="489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b="1" dirty="0">
                <a:solidFill>
                  <a:srgbClr val="FF0000"/>
                </a:solidFill>
              </a:rPr>
              <a:t>Pflichtwochenstundenzahl: 33 Stunden</a:t>
            </a:r>
          </a:p>
        </p:txBody>
      </p:sp>
      <p:pic>
        <p:nvPicPr>
          <p:cNvPr id="5" name="Grafik 4">
            <a:extLst>
              <a:ext uri="{FF2B5EF4-FFF2-40B4-BE49-F238E27FC236}">
                <a16:creationId xmlns:a16="http://schemas.microsoft.com/office/drawing/2014/main" id="{2CF3B088-5EE0-1742-B9E9-133A4997D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1955130"/>
            <a:ext cx="85772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C01DA96C-94FA-7249-86E4-C66845269ED9}"/>
              </a:ext>
            </a:extLst>
          </p:cNvPr>
          <p:cNvSpPr txBox="1"/>
          <p:nvPr/>
        </p:nvSpPr>
        <p:spPr>
          <a:xfrm>
            <a:off x="611782" y="1052736"/>
            <a:ext cx="3744177" cy="707886"/>
          </a:xfrm>
          <a:prstGeom prst="rect">
            <a:avLst/>
          </a:prstGeom>
          <a:noFill/>
          <a:ln cap="rnd">
            <a:solidFill>
              <a:srgbClr val="0000FF"/>
            </a:solidFill>
          </a:ln>
        </p:spPr>
        <p:txBody>
          <a:bodyPr wrap="square" rtlCol="0">
            <a:spAutoFit/>
          </a:bodyPr>
          <a:lstStyle/>
          <a:p>
            <a:pPr marL="457200" indent="-457200">
              <a:buAutoNum type="arabicPeriod"/>
            </a:pPr>
            <a:r>
              <a:rPr lang="de-DE" sz="2000" b="1" dirty="0">
                <a:solidFill>
                  <a:srgbClr val="0000FF"/>
                </a:solidFill>
                <a:latin typeface="+mn-lt"/>
              </a:rPr>
              <a:t>FS: Fr </a:t>
            </a:r>
          </a:p>
          <a:p>
            <a:pPr marL="457200" indent="-457200">
              <a:buAutoNum type="arabicPeriod"/>
            </a:pPr>
            <a:r>
              <a:rPr lang="de-DE" sz="2000" b="1" dirty="0">
                <a:solidFill>
                  <a:srgbClr val="0000FF"/>
                </a:solidFill>
                <a:latin typeface="+mn-lt"/>
              </a:rPr>
              <a:t>3. FS: La/</a:t>
            </a:r>
            <a:r>
              <a:rPr lang="de-DE" sz="2000" b="1" dirty="0" err="1">
                <a:solidFill>
                  <a:srgbClr val="0000FF"/>
                </a:solidFill>
                <a:latin typeface="+mn-lt"/>
              </a:rPr>
              <a:t>Sn</a:t>
            </a:r>
            <a:r>
              <a:rPr lang="de-DE" sz="2000" b="1" dirty="0">
                <a:solidFill>
                  <a:srgbClr val="0000FF"/>
                </a:solidFill>
                <a:latin typeface="+mn-lt"/>
              </a:rPr>
              <a:t> -&gt; bitte angeben</a:t>
            </a:r>
          </a:p>
        </p:txBody>
      </p:sp>
      <p:cxnSp>
        <p:nvCxnSpPr>
          <p:cNvPr id="8" name="Gerade Verbindung mit Pfeil 7">
            <a:extLst>
              <a:ext uri="{FF2B5EF4-FFF2-40B4-BE49-F238E27FC236}">
                <a16:creationId xmlns:a16="http://schemas.microsoft.com/office/drawing/2014/main" id="{00A83BDC-9B3B-9040-9C4D-365BC26A5177}"/>
              </a:ext>
            </a:extLst>
          </p:cNvPr>
          <p:cNvCxnSpPr>
            <a:cxnSpLocks/>
          </p:cNvCxnSpPr>
          <p:nvPr/>
        </p:nvCxnSpPr>
        <p:spPr>
          <a:xfrm>
            <a:off x="3444875" y="1700808"/>
            <a:ext cx="0" cy="432048"/>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352633B-68E2-7F40-883D-152A9E6531F8}"/>
              </a:ext>
            </a:extLst>
          </p:cNvPr>
          <p:cNvSpPr txBox="1"/>
          <p:nvPr/>
        </p:nvSpPr>
        <p:spPr>
          <a:xfrm>
            <a:off x="8080744" y="-467833"/>
            <a:ext cx="184731" cy="369332"/>
          </a:xfrm>
          <a:prstGeom prst="rect">
            <a:avLst/>
          </a:prstGeom>
          <a:noFill/>
        </p:spPr>
        <p:txBody>
          <a:bodyPr wrap="none" rtlCol="0">
            <a:spAutoFit/>
          </a:bodyPr>
          <a:lstStyle/>
          <a:p>
            <a:endParaRPr lang="de-DE" dirty="0"/>
          </a:p>
        </p:txBody>
      </p:sp>
      <p:cxnSp>
        <p:nvCxnSpPr>
          <p:cNvPr id="17" name="Gerade Verbindung mit Pfeil 16">
            <a:extLst>
              <a:ext uri="{FF2B5EF4-FFF2-40B4-BE49-F238E27FC236}">
                <a16:creationId xmlns:a16="http://schemas.microsoft.com/office/drawing/2014/main" id="{452499A1-2375-214E-B022-9000C6682DD7}"/>
              </a:ext>
            </a:extLst>
          </p:cNvPr>
          <p:cNvCxnSpPr>
            <a:cxnSpLocks/>
          </p:cNvCxnSpPr>
          <p:nvPr/>
        </p:nvCxnSpPr>
        <p:spPr>
          <a:xfrm>
            <a:off x="2556669" y="1700808"/>
            <a:ext cx="0" cy="432048"/>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7611464-7476-42C4-80BA-507359982944}"/>
              </a:ext>
            </a:extLst>
          </p:cNvPr>
          <p:cNvSpPr>
            <a:spLocks noGrp="1"/>
          </p:cNvSpPr>
          <p:nvPr>
            <p:ph type="ftr" sz="quarter" idx="11"/>
          </p:nvPr>
        </p:nvSpPr>
        <p:spPr>
          <a:xfrm>
            <a:off x="2942431" y="6438379"/>
            <a:ext cx="3086100" cy="365125"/>
          </a:xfrm>
        </p:spPr>
        <p:txBody>
          <a:bodyPr/>
          <a:lstStyle/>
          <a:p>
            <a:pPr>
              <a:defRPr/>
            </a:pPr>
            <a:r>
              <a:rPr lang="de-DE" altLang="de-DE" dirty="0"/>
              <a:t>Johanneum 2024 Abteilung Oberstufe</a:t>
            </a:r>
          </a:p>
        </p:txBody>
      </p:sp>
      <p:pic>
        <p:nvPicPr>
          <p:cNvPr id="16" name="Audio 15">
            <a:hlinkClick r:id="" action="ppaction://media"/>
            <a:extLst>
              <a:ext uri="{FF2B5EF4-FFF2-40B4-BE49-F238E27FC236}">
                <a16:creationId xmlns:a16="http://schemas.microsoft.com/office/drawing/2014/main" id="{465481ED-67BE-422F-A856-F75C211E75A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
        <p:nvSpPr>
          <p:cNvPr id="6" name="Textfeld 5">
            <a:extLst>
              <a:ext uri="{FF2B5EF4-FFF2-40B4-BE49-F238E27FC236}">
                <a16:creationId xmlns:a16="http://schemas.microsoft.com/office/drawing/2014/main" id="{EFA68B83-9956-4236-A3F7-4D3C411376A5}"/>
              </a:ext>
            </a:extLst>
          </p:cNvPr>
          <p:cNvSpPr txBox="1"/>
          <p:nvPr/>
        </p:nvSpPr>
        <p:spPr>
          <a:xfrm>
            <a:off x="115317" y="5999301"/>
            <a:ext cx="1936403" cy="400110"/>
          </a:xfrm>
          <a:prstGeom prst="rect">
            <a:avLst/>
          </a:prstGeom>
          <a:noFill/>
          <a:ln cap="rnd">
            <a:solidFill>
              <a:srgbClr val="86D08C"/>
            </a:solidFill>
          </a:ln>
        </p:spPr>
        <p:txBody>
          <a:bodyPr wrap="square" rtlCol="0">
            <a:spAutoFit/>
          </a:bodyPr>
          <a:lstStyle/>
          <a:p>
            <a:r>
              <a:rPr lang="de-DE" sz="2000" b="1" dirty="0">
                <a:solidFill>
                  <a:srgbClr val="92D050"/>
                </a:solidFill>
                <a:latin typeface="+mn-lt"/>
              </a:rPr>
              <a:t>Wahlpflichtfach</a:t>
            </a:r>
          </a:p>
        </p:txBody>
      </p:sp>
      <p:cxnSp>
        <p:nvCxnSpPr>
          <p:cNvPr id="9" name="Gerade Verbindung 8">
            <a:extLst>
              <a:ext uri="{FF2B5EF4-FFF2-40B4-BE49-F238E27FC236}">
                <a16:creationId xmlns:a16="http://schemas.microsoft.com/office/drawing/2014/main" id="{4DE0ED56-83D8-C1E0-3551-090F7AF727F8}"/>
              </a:ext>
            </a:extLst>
          </p:cNvPr>
          <p:cNvCxnSpPr/>
          <p:nvPr/>
        </p:nvCxnSpPr>
        <p:spPr>
          <a:xfrm>
            <a:off x="251520" y="5346315"/>
            <a:ext cx="735731" cy="0"/>
          </a:xfrm>
          <a:prstGeom prst="line">
            <a:avLst/>
          </a:prstGeom>
          <a:ln w="133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BE88AE6-7190-1FB1-6855-BB883724517B}"/>
              </a:ext>
            </a:extLst>
          </p:cNvPr>
          <p:cNvCxnSpPr/>
          <p:nvPr/>
        </p:nvCxnSpPr>
        <p:spPr>
          <a:xfrm flipV="1">
            <a:off x="152177" y="5484031"/>
            <a:ext cx="198686" cy="4820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4863"/>
    </mc:Choice>
    <mc:Fallback xmlns="">
      <p:transition spd="slow" advTm="19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81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212" showWhenStopped="0">
                <p:cTn id="29" fill="hold" display="0">
                  <p:stCondLst>
                    <p:cond delay="indefinite"/>
                  </p:stCondLst>
                  <p:endCondLst>
                    <p:cond evt="onStopAudio" delay="0">
                      <p:tgtEl>
                        <p:sldTgt/>
                      </p:tgtEl>
                    </p:cond>
                  </p:endCondLst>
                </p:cTn>
                <p:tgtEl>
                  <p:spTgt spid="16"/>
                </p:tgtEl>
              </p:cMediaNode>
            </p:audio>
          </p:childTnLst>
        </p:cTn>
      </p:par>
    </p:tnLst>
    <p:bldLst>
      <p:bldP spid="308114" grpId="0"/>
      <p:bldP spid="47108" grpId="0"/>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C4664-492D-A74D-BB01-878A0535D453}"/>
              </a:ext>
            </a:extLst>
          </p:cNvPr>
          <p:cNvSpPr>
            <a:spLocks noGrp="1"/>
          </p:cNvSpPr>
          <p:nvPr>
            <p:ph type="title"/>
          </p:nvPr>
        </p:nvSpPr>
        <p:spPr>
          <a:xfrm>
            <a:off x="0" y="0"/>
            <a:ext cx="6889750" cy="765175"/>
          </a:xfrm>
        </p:spPr>
        <p:txBody>
          <a:bodyPr>
            <a:normAutofit fontScale="90000"/>
          </a:bodyPr>
          <a:lstStyle/>
          <a:p>
            <a:pPr eaLnBrk="1" hangingPunct="1">
              <a:defRPr/>
            </a:pPr>
            <a:r>
              <a:rPr lang="de-DE" altLang="de-DE" dirty="0">
                <a:latin typeface="Segoe Print" panose="02000600000000000000" pitchFamily="2" charset="0"/>
              </a:rPr>
              <a:t>Wahlformular für Klasse 10 – </a:t>
            </a:r>
            <a:r>
              <a:rPr lang="de-DE" altLang="de-DE" dirty="0" err="1">
                <a:latin typeface="Segoe Print" panose="02000600000000000000" pitchFamily="2" charset="0"/>
              </a:rPr>
              <a:t>Nawi</a:t>
            </a:r>
            <a:r>
              <a:rPr lang="de-DE" altLang="de-DE" dirty="0">
                <a:latin typeface="Segoe Print" panose="02000600000000000000" pitchFamily="2" charset="0"/>
              </a:rPr>
              <a:t> Zweig</a:t>
            </a:r>
            <a:endParaRPr lang="de-DE" dirty="0">
              <a:latin typeface="Segoe Print" panose="02000600000000000000" pitchFamily="2" charset="0"/>
            </a:endParaRPr>
          </a:p>
        </p:txBody>
      </p:sp>
      <p:sp>
        <p:nvSpPr>
          <p:cNvPr id="49155" name="Textfeld 3">
            <a:extLst>
              <a:ext uri="{FF2B5EF4-FFF2-40B4-BE49-F238E27FC236}">
                <a16:creationId xmlns:a16="http://schemas.microsoft.com/office/drawing/2014/main" id="{AA2DBC38-25E0-AB4C-BD8A-DF59CA80743E}"/>
              </a:ext>
            </a:extLst>
          </p:cNvPr>
          <p:cNvSpPr txBox="1">
            <a:spLocks noChangeArrowheads="1"/>
          </p:cNvSpPr>
          <p:nvPr/>
        </p:nvSpPr>
        <p:spPr bwMode="auto">
          <a:xfrm>
            <a:off x="468313" y="981075"/>
            <a:ext cx="489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b="1" dirty="0">
                <a:solidFill>
                  <a:srgbClr val="FF0000"/>
                </a:solidFill>
              </a:rPr>
              <a:t>Pflichtwochenstundenzahl: 33 Stunden</a:t>
            </a:r>
          </a:p>
        </p:txBody>
      </p:sp>
      <p:sp>
        <p:nvSpPr>
          <p:cNvPr id="5" name="Text Box 31">
            <a:extLst>
              <a:ext uri="{FF2B5EF4-FFF2-40B4-BE49-F238E27FC236}">
                <a16:creationId xmlns:a16="http://schemas.microsoft.com/office/drawing/2014/main" id="{D413EDE2-1E71-DC40-AE0A-AC1AC2DB32BD}"/>
              </a:ext>
            </a:extLst>
          </p:cNvPr>
          <p:cNvSpPr txBox="1">
            <a:spLocks noChangeArrowheads="1"/>
          </p:cNvSpPr>
          <p:nvPr/>
        </p:nvSpPr>
        <p:spPr bwMode="auto">
          <a:xfrm>
            <a:off x="0" y="5760144"/>
            <a:ext cx="48164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solidFill>
                  <a:srgbClr val="FF0000"/>
                </a:solidFill>
                <a:latin typeface="+mn-lt"/>
              </a:rPr>
              <a:t>Die beiden belegten Fremdsprachen können nicht abgewählt werden!</a:t>
            </a:r>
          </a:p>
        </p:txBody>
      </p:sp>
      <p:sp>
        <p:nvSpPr>
          <p:cNvPr id="6" name="Text Box 31">
            <a:extLst>
              <a:ext uri="{FF2B5EF4-FFF2-40B4-BE49-F238E27FC236}">
                <a16:creationId xmlns:a16="http://schemas.microsoft.com/office/drawing/2014/main" id="{7B7D4554-5994-9041-8D2C-DE8DF4CFB822}"/>
              </a:ext>
            </a:extLst>
          </p:cNvPr>
          <p:cNvSpPr txBox="1">
            <a:spLocks noChangeArrowheads="1"/>
          </p:cNvSpPr>
          <p:nvPr/>
        </p:nvSpPr>
        <p:spPr bwMode="auto">
          <a:xfrm>
            <a:off x="5364163" y="5330825"/>
            <a:ext cx="35925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solidFill>
                  <a:srgbClr val="FF0000"/>
                </a:solidFill>
                <a:latin typeface="+mn-lt"/>
              </a:rPr>
              <a:t>Chemie und Physik sind Pflichtfächer!</a:t>
            </a:r>
          </a:p>
        </p:txBody>
      </p:sp>
      <p:pic>
        <p:nvPicPr>
          <p:cNvPr id="7" name="Grafik 6">
            <a:extLst>
              <a:ext uri="{FF2B5EF4-FFF2-40B4-BE49-F238E27FC236}">
                <a16:creationId xmlns:a16="http://schemas.microsoft.com/office/drawing/2014/main" id="{C6E8C3C0-AB8C-0B42-B54C-7B6B0FF0B179}"/>
              </a:ext>
            </a:extLst>
          </p:cNvPr>
          <p:cNvPicPr>
            <a:picLocks noChangeAspect="1"/>
          </p:cNvPicPr>
          <p:nvPr/>
        </p:nvPicPr>
        <p:blipFill>
          <a:blip r:embed="rId4"/>
          <a:stretch>
            <a:fillRect/>
          </a:stretch>
        </p:blipFill>
        <p:spPr>
          <a:xfrm>
            <a:off x="323528" y="1484784"/>
            <a:ext cx="8676029" cy="3672408"/>
          </a:xfrm>
          <a:prstGeom prst="rect">
            <a:avLst/>
          </a:prstGeom>
        </p:spPr>
      </p:pic>
      <p:sp>
        <p:nvSpPr>
          <p:cNvPr id="3" name="Fußzeilenplatzhalter 2">
            <a:extLst>
              <a:ext uri="{FF2B5EF4-FFF2-40B4-BE49-F238E27FC236}">
                <a16:creationId xmlns:a16="http://schemas.microsoft.com/office/drawing/2014/main" id="{4705673F-25F5-4774-88C2-8DBBD9CAC9A7}"/>
              </a:ext>
            </a:extLst>
          </p:cNvPr>
          <p:cNvSpPr>
            <a:spLocks noGrp="1"/>
          </p:cNvSpPr>
          <p:nvPr>
            <p:ph type="ftr" sz="quarter" idx="11"/>
          </p:nvPr>
        </p:nvSpPr>
        <p:spPr/>
        <p:txBody>
          <a:bodyPr/>
          <a:lstStyle/>
          <a:p>
            <a:pPr>
              <a:defRPr/>
            </a:pPr>
            <a:r>
              <a:rPr lang="de-DE" altLang="de-DE" dirty="0"/>
              <a:t>Johanneum 2024 Abteilung Oberstufe</a:t>
            </a:r>
          </a:p>
        </p:txBody>
      </p:sp>
      <p:pic>
        <p:nvPicPr>
          <p:cNvPr id="10" name="Audio 9">
            <a:hlinkClick r:id="" action="ppaction://media"/>
            <a:extLst>
              <a:ext uri="{FF2B5EF4-FFF2-40B4-BE49-F238E27FC236}">
                <a16:creationId xmlns:a16="http://schemas.microsoft.com/office/drawing/2014/main" id="{6A834484-5FB6-42E5-9D23-F03F397B2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4" name="Textfeld 3">
            <a:extLst>
              <a:ext uri="{FF2B5EF4-FFF2-40B4-BE49-F238E27FC236}">
                <a16:creationId xmlns:a16="http://schemas.microsoft.com/office/drawing/2014/main" id="{7D7BF4CC-1673-3F32-D3A8-4059497C9834}"/>
              </a:ext>
            </a:extLst>
          </p:cNvPr>
          <p:cNvSpPr txBox="1"/>
          <p:nvPr/>
        </p:nvSpPr>
        <p:spPr>
          <a:xfrm>
            <a:off x="187325" y="5213324"/>
            <a:ext cx="1936403" cy="400110"/>
          </a:xfrm>
          <a:prstGeom prst="rect">
            <a:avLst/>
          </a:prstGeom>
          <a:noFill/>
          <a:ln cap="rnd">
            <a:solidFill>
              <a:srgbClr val="86D08C"/>
            </a:solidFill>
          </a:ln>
        </p:spPr>
        <p:txBody>
          <a:bodyPr wrap="square" rtlCol="0">
            <a:spAutoFit/>
          </a:bodyPr>
          <a:lstStyle/>
          <a:p>
            <a:r>
              <a:rPr lang="de-DE" sz="2000" b="1" dirty="0">
                <a:solidFill>
                  <a:srgbClr val="92D050"/>
                </a:solidFill>
                <a:latin typeface="+mn-lt"/>
              </a:rPr>
              <a:t>Wahlpflichtfach</a:t>
            </a:r>
          </a:p>
        </p:txBody>
      </p:sp>
      <p:cxnSp>
        <p:nvCxnSpPr>
          <p:cNvPr id="9" name="Gerade Verbindung mit Pfeil 8">
            <a:extLst>
              <a:ext uri="{FF2B5EF4-FFF2-40B4-BE49-F238E27FC236}">
                <a16:creationId xmlns:a16="http://schemas.microsoft.com/office/drawing/2014/main" id="{4B37CBEF-5720-63E9-DBE5-40B285E9290B}"/>
              </a:ext>
            </a:extLst>
          </p:cNvPr>
          <p:cNvCxnSpPr>
            <a:cxnSpLocks/>
          </p:cNvCxnSpPr>
          <p:nvPr/>
        </p:nvCxnSpPr>
        <p:spPr>
          <a:xfrm flipV="1">
            <a:off x="187325" y="4725144"/>
            <a:ext cx="280988" cy="4497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28C320A-1E5D-C3B2-16CB-B5F59A4DF9E6}"/>
              </a:ext>
            </a:extLst>
          </p:cNvPr>
          <p:cNvCxnSpPr/>
          <p:nvPr/>
        </p:nvCxnSpPr>
        <p:spPr>
          <a:xfrm>
            <a:off x="323528" y="4653136"/>
            <a:ext cx="936104" cy="0"/>
          </a:xfrm>
          <a:prstGeom prst="line">
            <a:avLst/>
          </a:prstGeom>
          <a:ln w="136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24831"/>
    </mc:Choice>
    <mc:Fallback xmlns="">
      <p:transition spd="slow" advTm="12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303" name="Text Box 31">
            <a:extLst>
              <a:ext uri="{FF2B5EF4-FFF2-40B4-BE49-F238E27FC236}">
                <a16:creationId xmlns:a16="http://schemas.microsoft.com/office/drawing/2014/main" id="{5E8A568A-5F8E-CA47-8FF1-22B54AAD6340}"/>
              </a:ext>
            </a:extLst>
          </p:cNvPr>
          <p:cNvSpPr txBox="1">
            <a:spLocks noChangeArrowheads="1"/>
          </p:cNvSpPr>
          <p:nvPr/>
        </p:nvSpPr>
        <p:spPr bwMode="auto">
          <a:xfrm>
            <a:off x="242007" y="5477100"/>
            <a:ext cx="39089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solidFill>
                  <a:srgbClr val="FF0000"/>
                </a:solidFill>
                <a:latin typeface="+mn-lt"/>
              </a:rPr>
              <a:t>Die erste und die dritte Fremdsprache können nicht abgewählt werden!</a:t>
            </a:r>
          </a:p>
        </p:txBody>
      </p:sp>
      <p:sp>
        <p:nvSpPr>
          <p:cNvPr id="2" name="Titel 1">
            <a:extLst>
              <a:ext uri="{FF2B5EF4-FFF2-40B4-BE49-F238E27FC236}">
                <a16:creationId xmlns:a16="http://schemas.microsoft.com/office/drawing/2014/main" id="{B2285BB8-EBDD-2545-8018-D9232620C52E}"/>
              </a:ext>
            </a:extLst>
          </p:cNvPr>
          <p:cNvSpPr>
            <a:spLocks noGrp="1"/>
          </p:cNvSpPr>
          <p:nvPr>
            <p:ph type="title"/>
          </p:nvPr>
        </p:nvSpPr>
        <p:spPr>
          <a:xfrm>
            <a:off x="0" y="0"/>
            <a:ext cx="6889750" cy="765175"/>
          </a:xfrm>
        </p:spPr>
        <p:txBody>
          <a:bodyPr rtlCol="0">
            <a:normAutofit fontScale="90000"/>
          </a:bodyPr>
          <a:lstStyle/>
          <a:p>
            <a:pPr eaLnBrk="1" fontAlgn="auto" hangingPunct="1">
              <a:spcAft>
                <a:spcPts val="0"/>
              </a:spcAft>
              <a:defRPr/>
            </a:pPr>
            <a:r>
              <a:rPr lang="de-DE" altLang="de-DE" dirty="0">
                <a:latin typeface="Segoe Print" panose="02000600000000000000" pitchFamily="2" charset="0"/>
              </a:rPr>
              <a:t>Wahlformular für Klasse 10 – </a:t>
            </a:r>
            <a:r>
              <a:rPr lang="de-DE" altLang="de-DE" dirty="0" err="1">
                <a:latin typeface="Segoe Print" panose="02000600000000000000" pitchFamily="2" charset="0"/>
              </a:rPr>
              <a:t>AbiBac</a:t>
            </a:r>
            <a:r>
              <a:rPr lang="de-DE" altLang="de-DE" dirty="0">
                <a:latin typeface="Segoe Print" panose="02000600000000000000" pitchFamily="2" charset="0"/>
              </a:rPr>
              <a:t> Zweig</a:t>
            </a:r>
            <a:endParaRPr lang="de-DE" dirty="0">
              <a:latin typeface="Segoe Print" panose="02000600000000000000" pitchFamily="2" charset="0"/>
            </a:endParaRPr>
          </a:p>
        </p:txBody>
      </p:sp>
      <p:sp>
        <p:nvSpPr>
          <p:cNvPr id="50179" name="Textfeld 12">
            <a:extLst>
              <a:ext uri="{FF2B5EF4-FFF2-40B4-BE49-F238E27FC236}">
                <a16:creationId xmlns:a16="http://schemas.microsoft.com/office/drawing/2014/main" id="{4647F83B-2A52-A040-BDD6-7E45A2E4E45C}"/>
              </a:ext>
            </a:extLst>
          </p:cNvPr>
          <p:cNvSpPr txBox="1">
            <a:spLocks noChangeArrowheads="1"/>
          </p:cNvSpPr>
          <p:nvPr/>
        </p:nvSpPr>
        <p:spPr bwMode="auto">
          <a:xfrm>
            <a:off x="4248150" y="868586"/>
            <a:ext cx="489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b="1" dirty="0">
                <a:solidFill>
                  <a:srgbClr val="FF0000"/>
                </a:solidFill>
              </a:rPr>
              <a:t>Pflichtwochenstundenzahl: 33 Stunden</a:t>
            </a:r>
          </a:p>
        </p:txBody>
      </p:sp>
      <p:sp>
        <p:nvSpPr>
          <p:cNvPr id="6" name="Text Box 31">
            <a:extLst>
              <a:ext uri="{FF2B5EF4-FFF2-40B4-BE49-F238E27FC236}">
                <a16:creationId xmlns:a16="http://schemas.microsoft.com/office/drawing/2014/main" id="{C813F80D-D4FE-294A-A4B4-0B76A30258E7}"/>
              </a:ext>
            </a:extLst>
          </p:cNvPr>
          <p:cNvSpPr txBox="1">
            <a:spLocks noChangeArrowheads="1"/>
          </p:cNvSpPr>
          <p:nvPr/>
        </p:nvSpPr>
        <p:spPr bwMode="auto">
          <a:xfrm>
            <a:off x="5394870" y="5548338"/>
            <a:ext cx="359251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200" b="1" dirty="0">
                <a:solidFill>
                  <a:srgbClr val="FF0000"/>
                </a:solidFill>
                <a:latin typeface="+mn-lt"/>
              </a:rPr>
              <a:t>Erdkunde bilingual und Geschichte bilingual sind Pflichtfächer (</a:t>
            </a:r>
            <a:r>
              <a:rPr lang="de-DE" altLang="de-DE" sz="2200" b="1" dirty="0" err="1">
                <a:solidFill>
                  <a:srgbClr val="FF0000"/>
                </a:solidFill>
                <a:latin typeface="+mn-lt"/>
              </a:rPr>
              <a:t>AbiBac</a:t>
            </a:r>
            <a:r>
              <a:rPr lang="de-DE" altLang="de-DE" sz="2200" b="1" dirty="0">
                <a:solidFill>
                  <a:srgbClr val="FF0000"/>
                </a:solidFill>
                <a:latin typeface="+mn-lt"/>
              </a:rPr>
              <a:t>)!</a:t>
            </a:r>
          </a:p>
        </p:txBody>
      </p:sp>
      <p:sp>
        <p:nvSpPr>
          <p:cNvPr id="7" name="Textfeld 6">
            <a:extLst>
              <a:ext uri="{FF2B5EF4-FFF2-40B4-BE49-F238E27FC236}">
                <a16:creationId xmlns:a16="http://schemas.microsoft.com/office/drawing/2014/main" id="{02F1C093-9B43-DC4E-AF51-70BA33029EBE}"/>
              </a:ext>
            </a:extLst>
          </p:cNvPr>
          <p:cNvSpPr txBox="1"/>
          <p:nvPr/>
        </p:nvSpPr>
        <p:spPr>
          <a:xfrm>
            <a:off x="694618" y="933241"/>
            <a:ext cx="3456384" cy="400110"/>
          </a:xfrm>
          <a:prstGeom prst="rect">
            <a:avLst/>
          </a:prstGeom>
          <a:noFill/>
          <a:ln cap="rnd">
            <a:solidFill>
              <a:srgbClr val="0000FF"/>
            </a:solidFill>
          </a:ln>
        </p:spPr>
        <p:txBody>
          <a:bodyPr wrap="square" rtlCol="0">
            <a:spAutoFit/>
          </a:bodyPr>
          <a:lstStyle/>
          <a:p>
            <a:r>
              <a:rPr lang="de-DE" sz="2000" b="1" dirty="0">
                <a:solidFill>
                  <a:srgbClr val="0000FF"/>
                </a:solidFill>
                <a:latin typeface="+mn-lt"/>
              </a:rPr>
              <a:t>3. FS: La/</a:t>
            </a:r>
            <a:r>
              <a:rPr lang="de-DE" sz="2000" b="1" dirty="0" err="1">
                <a:solidFill>
                  <a:srgbClr val="0000FF"/>
                </a:solidFill>
                <a:latin typeface="+mn-lt"/>
              </a:rPr>
              <a:t>Sn</a:t>
            </a:r>
            <a:r>
              <a:rPr lang="de-DE" sz="2000" b="1" dirty="0">
                <a:solidFill>
                  <a:srgbClr val="0000FF"/>
                </a:solidFill>
                <a:latin typeface="+mn-lt"/>
              </a:rPr>
              <a:t> -&gt; bitte angeben</a:t>
            </a:r>
          </a:p>
        </p:txBody>
      </p:sp>
      <p:cxnSp>
        <p:nvCxnSpPr>
          <p:cNvPr id="8" name="Gerade Verbindung mit Pfeil 7">
            <a:extLst>
              <a:ext uri="{FF2B5EF4-FFF2-40B4-BE49-F238E27FC236}">
                <a16:creationId xmlns:a16="http://schemas.microsoft.com/office/drawing/2014/main" id="{5EE4845F-D9C0-E840-A3F5-C8EE0553612A}"/>
              </a:ext>
            </a:extLst>
          </p:cNvPr>
          <p:cNvCxnSpPr>
            <a:cxnSpLocks/>
          </p:cNvCxnSpPr>
          <p:nvPr/>
        </p:nvCxnSpPr>
        <p:spPr>
          <a:xfrm>
            <a:off x="3444875" y="1268760"/>
            <a:ext cx="0" cy="432048"/>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 name="Fußzeilenplatzhalter 2">
            <a:extLst>
              <a:ext uri="{FF2B5EF4-FFF2-40B4-BE49-F238E27FC236}">
                <a16:creationId xmlns:a16="http://schemas.microsoft.com/office/drawing/2014/main" id="{E11DEB38-F5FE-45AD-B085-C191D7BC5268}"/>
              </a:ext>
            </a:extLst>
          </p:cNvPr>
          <p:cNvSpPr>
            <a:spLocks noGrp="1"/>
          </p:cNvSpPr>
          <p:nvPr>
            <p:ph type="ftr" sz="quarter" idx="11"/>
          </p:nvPr>
        </p:nvSpPr>
        <p:spPr/>
        <p:txBody>
          <a:bodyPr/>
          <a:lstStyle/>
          <a:p>
            <a:pPr>
              <a:defRPr/>
            </a:pPr>
            <a:r>
              <a:rPr lang="de-DE" altLang="de-DE" dirty="0"/>
              <a:t>Johanneum 2024 Abteilung Oberstufe</a:t>
            </a:r>
          </a:p>
        </p:txBody>
      </p:sp>
      <p:pic>
        <p:nvPicPr>
          <p:cNvPr id="12" name="Grafik 11">
            <a:extLst>
              <a:ext uri="{FF2B5EF4-FFF2-40B4-BE49-F238E27FC236}">
                <a16:creationId xmlns:a16="http://schemas.microsoft.com/office/drawing/2014/main" id="{66635ADD-47ED-4095-8DE4-7A9635CA1DEC}"/>
              </a:ext>
            </a:extLst>
          </p:cNvPr>
          <p:cNvPicPr>
            <a:picLocks noChangeAspect="1"/>
          </p:cNvPicPr>
          <p:nvPr/>
        </p:nvPicPr>
        <p:blipFill>
          <a:blip r:embed="rId5"/>
          <a:stretch>
            <a:fillRect/>
          </a:stretch>
        </p:blipFill>
        <p:spPr>
          <a:xfrm>
            <a:off x="236887" y="1613262"/>
            <a:ext cx="8750495" cy="3808230"/>
          </a:xfrm>
          <a:prstGeom prst="rect">
            <a:avLst/>
          </a:prstGeom>
        </p:spPr>
      </p:pic>
      <p:pic>
        <p:nvPicPr>
          <p:cNvPr id="18" name="Audio 17">
            <a:hlinkClick r:id="" action="ppaction://media"/>
            <a:extLst>
              <a:ext uri="{FF2B5EF4-FFF2-40B4-BE49-F238E27FC236}">
                <a16:creationId xmlns:a16="http://schemas.microsoft.com/office/drawing/2014/main" id="{23E52AB2-FA83-4830-8103-1BDC2EA2FF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008"/>
    </mc:Choice>
    <mc:Fallback xmlns="">
      <p:transition spd="slow" advTm="14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10303"/>
                                        </p:tgtEl>
                                        <p:attrNameLst>
                                          <p:attrName>style.visibility</p:attrName>
                                        </p:attrNameLst>
                                      </p:cBhvr>
                                      <p:to>
                                        <p:strVal val="visible"/>
                                      </p:to>
                                    </p:set>
                                    <p:anim calcmode="lin" valueType="num">
                                      <p:cBhvr additive="base">
                                        <p:cTn id="11" dur="500"/>
                                        <p:tgtEl>
                                          <p:spTgt spid="310303"/>
                                        </p:tgtEl>
                                        <p:attrNameLst>
                                          <p:attrName>ppt_y</p:attrName>
                                        </p:attrNameLst>
                                      </p:cBhvr>
                                      <p:tavLst>
                                        <p:tav tm="0">
                                          <p:val>
                                            <p:strVal val="#ppt_y+#ppt_h*1.125000"/>
                                          </p:val>
                                        </p:tav>
                                        <p:tav tm="100000">
                                          <p:val>
                                            <p:strVal val="#ppt_y"/>
                                          </p:val>
                                        </p:tav>
                                      </p:tavLst>
                                    </p:anim>
                                    <p:animEffect transition="in" filter="wipe(up)">
                                      <p:cBhvr>
                                        <p:cTn id="12" dur="500"/>
                                        <p:tgtEl>
                                          <p:spTgt spid="31030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310303" grpId="0"/>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lvl="1" indent="0">
              <a:spcBef>
                <a:spcPts val="3200"/>
              </a:spcBef>
              <a:buNone/>
            </a:pPr>
            <a:endParaRPr lang="de-DE" altLang="x-none" sz="3200" b="1" dirty="0"/>
          </a:p>
          <a:p>
            <a:pPr lvl="1" indent="0">
              <a:spcBef>
                <a:spcPts val="3200"/>
              </a:spcBef>
              <a:buNone/>
            </a:pPr>
            <a:r>
              <a:rPr lang="de-DE" altLang="x-none" sz="3200" b="1" u="sng" dirty="0"/>
              <a:t>Gliederung der Präsentation:</a:t>
            </a:r>
          </a:p>
          <a:p>
            <a:pPr marL="1028700" lvl="1" indent="-514350">
              <a:spcBef>
                <a:spcPts val="3200"/>
              </a:spcBef>
              <a:buFont typeface="+mj-lt"/>
              <a:buAutoNum type="arabicPeriod"/>
            </a:pPr>
            <a:r>
              <a:rPr lang="de-DE" altLang="x-none" sz="3200" b="1" dirty="0"/>
              <a:t>	Aufbau der GOS</a:t>
            </a:r>
            <a:endParaRPr lang="de-DE" altLang="x-none" sz="3200" dirty="0"/>
          </a:p>
          <a:p>
            <a:pPr marL="1028700" lvl="1" indent="-514350">
              <a:spcBef>
                <a:spcPts val="3200"/>
              </a:spcBef>
              <a:buFont typeface="+mj-lt"/>
              <a:buAutoNum type="arabicPeriod"/>
            </a:pPr>
            <a:r>
              <a:rPr lang="de-DE" altLang="x-none" sz="3200" b="1" dirty="0"/>
              <a:t> 	Einführungsphase Klassenstufe 10</a:t>
            </a:r>
          </a:p>
          <a:p>
            <a:pPr marL="1028700" lvl="1" indent="-514350">
              <a:spcBef>
                <a:spcPts val="3200"/>
              </a:spcBef>
              <a:buFont typeface="+mj-lt"/>
              <a:buAutoNum type="arabicPeriod"/>
            </a:pPr>
            <a:r>
              <a:rPr lang="de-DE" altLang="x-none" sz="3200" b="1" dirty="0"/>
              <a:t> 	Ausblick auf Hauptphase (Kursphase 		11/12)</a:t>
            </a:r>
          </a:p>
          <a:p>
            <a:pPr lvl="1" indent="0">
              <a:spcBef>
                <a:spcPts val="3200"/>
              </a:spcBef>
              <a:buFont typeface="Arial" charset="0"/>
              <a:buChar char="•"/>
            </a:pPr>
            <a:endParaRPr lang="de-DE" altLang="x-none" sz="3200" b="1" dirty="0"/>
          </a:p>
        </p:txBody>
      </p:sp>
      <p:sp>
        <p:nvSpPr>
          <p:cNvPr id="5122" name="Text Box 2"/>
          <p:cNvSpPr txBox="1">
            <a:spLocks noChangeArrowheads="1"/>
          </p:cNvSpPr>
          <p:nvPr/>
        </p:nvSpPr>
        <p:spPr bwMode="auto">
          <a:xfrm>
            <a:off x="3419475" y="2349500"/>
            <a:ext cx="23764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7" name="Titel 6"/>
          <p:cNvSpPr>
            <a:spLocks noGrp="1"/>
          </p:cNvSpPr>
          <p:nvPr>
            <p:ph type="title"/>
          </p:nvPr>
        </p:nvSpPr>
        <p:spPr/>
        <p:txBody>
          <a:bodyPr/>
          <a:lstStyle/>
          <a:p>
            <a:r>
              <a:rPr lang="de-DE" altLang="x-none" dirty="0">
                <a:solidFill>
                  <a:srgbClr val="FF0000"/>
                </a:solidFill>
                <a:latin typeface="Segoe Print" panose="02000600000000000000" pitchFamily="2" charset="0"/>
              </a:rPr>
              <a:t>G</a:t>
            </a:r>
            <a:r>
              <a:rPr lang="de-DE" altLang="x-none" dirty="0">
                <a:latin typeface="Segoe Print" panose="02000600000000000000" pitchFamily="2" charset="0"/>
              </a:rPr>
              <a:t>ymnasiale </a:t>
            </a:r>
            <a:r>
              <a:rPr lang="de-DE" altLang="x-none" dirty="0">
                <a:solidFill>
                  <a:srgbClr val="FF0000"/>
                </a:solidFill>
                <a:latin typeface="Segoe Print" panose="02000600000000000000" pitchFamily="2" charset="0"/>
              </a:rPr>
              <a:t>O</a:t>
            </a:r>
            <a:r>
              <a:rPr lang="de-DE" altLang="x-none" dirty="0">
                <a:latin typeface="Segoe Print" panose="02000600000000000000" pitchFamily="2" charset="0"/>
              </a:rPr>
              <a:t>berstufe </a:t>
            </a:r>
            <a:r>
              <a:rPr lang="de-DE" altLang="x-none" dirty="0">
                <a:solidFill>
                  <a:srgbClr val="FF0000"/>
                </a:solidFill>
                <a:latin typeface="Segoe Print" panose="02000600000000000000" pitchFamily="2" charset="0"/>
              </a:rPr>
              <a:t>S</a:t>
            </a:r>
            <a:r>
              <a:rPr lang="de-DE" altLang="x-none" dirty="0">
                <a:latin typeface="Segoe Print" panose="02000600000000000000" pitchFamily="2" charset="0"/>
              </a:rPr>
              <a:t>aar</a:t>
            </a:r>
            <a:endParaRPr lang="de-DE" dirty="0">
              <a:latin typeface="Segoe Print" panose="02000600000000000000" pitchFamily="2" charset="0"/>
            </a:endParaRPr>
          </a:p>
        </p:txBody>
      </p:sp>
      <p:sp>
        <p:nvSpPr>
          <p:cNvPr id="2" name="Fußzeilenplatzhalter 1"/>
          <p:cNvSpPr>
            <a:spLocks noGrp="1"/>
          </p:cNvSpPr>
          <p:nvPr>
            <p:ph type="ftr" sz="quarter" idx="11"/>
          </p:nvPr>
        </p:nvSpPr>
        <p:spPr/>
        <p:txBody>
          <a:bodyPr/>
          <a:lstStyle/>
          <a:p>
            <a:r>
              <a:rPr lang="de-DE" altLang="x-none" dirty="0"/>
              <a:t>Johanneum 2024 Abteilung Oberstufe</a:t>
            </a:r>
          </a:p>
        </p:txBody>
      </p:sp>
      <p:pic>
        <p:nvPicPr>
          <p:cNvPr id="3" name="Audio Recording 14.02.2024, 16:20:40">
            <a:hlinkClick r:id="" action="ppaction://media"/>
            <a:extLst>
              <a:ext uri="{FF2B5EF4-FFF2-40B4-BE49-F238E27FC236}">
                <a16:creationId xmlns:a16="http://schemas.microsoft.com/office/drawing/2014/main" id="{DFBE60C5-700A-F7FC-A120-FB90AB98F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805264"/>
            <a:ext cx="812800" cy="812800"/>
          </a:xfrm>
          <a:prstGeom prst="rect">
            <a:avLst/>
          </a:prstGeom>
        </p:spPr>
      </p:pic>
    </p:spTree>
  </p:cSld>
  <p:clrMapOvr>
    <a:masterClrMapping/>
  </p:clrMapOvr>
  <p:transition spd="med"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B91CE-14DA-9440-A2B5-3743584B7B11}"/>
              </a:ext>
            </a:extLst>
          </p:cNvPr>
          <p:cNvSpPr>
            <a:spLocks noGrp="1"/>
          </p:cNvSpPr>
          <p:nvPr>
            <p:ph type="title"/>
          </p:nvPr>
        </p:nvSpPr>
        <p:spPr/>
        <p:txBody>
          <a:bodyPr>
            <a:normAutofit fontScale="90000"/>
          </a:bodyPr>
          <a:lstStyle/>
          <a:p>
            <a:r>
              <a:rPr lang="de-DE" dirty="0">
                <a:latin typeface="Segoe Print" panose="02000600000000000000" pitchFamily="2" charset="0"/>
              </a:rPr>
              <a:t>Wahlformular für Klasse 10 – </a:t>
            </a:r>
            <a:r>
              <a:rPr lang="de-DE" dirty="0" err="1">
                <a:latin typeface="Segoe Print" panose="02000600000000000000" pitchFamily="2" charset="0"/>
              </a:rPr>
              <a:t>AbiBac</a:t>
            </a:r>
            <a:r>
              <a:rPr lang="de-DE" dirty="0">
                <a:latin typeface="Segoe Print" panose="02000600000000000000" pitchFamily="2" charset="0"/>
              </a:rPr>
              <a:t> &amp; </a:t>
            </a:r>
            <a:r>
              <a:rPr lang="de-DE" dirty="0" err="1">
                <a:latin typeface="Segoe Print" panose="02000600000000000000" pitchFamily="2" charset="0"/>
              </a:rPr>
              <a:t>Nawi</a:t>
            </a:r>
            <a:r>
              <a:rPr lang="de-DE" dirty="0">
                <a:latin typeface="Segoe Print" panose="02000600000000000000" pitchFamily="2" charset="0"/>
              </a:rPr>
              <a:t> Zweig</a:t>
            </a:r>
          </a:p>
        </p:txBody>
      </p:sp>
      <p:sp>
        <p:nvSpPr>
          <p:cNvPr id="5" name="Textfeld 3">
            <a:extLst>
              <a:ext uri="{FF2B5EF4-FFF2-40B4-BE49-F238E27FC236}">
                <a16:creationId xmlns:a16="http://schemas.microsoft.com/office/drawing/2014/main" id="{442F8570-9D34-7241-BA30-BC46B693E60C}"/>
              </a:ext>
            </a:extLst>
          </p:cNvPr>
          <p:cNvSpPr txBox="1">
            <a:spLocks noChangeArrowheads="1"/>
          </p:cNvSpPr>
          <p:nvPr/>
        </p:nvSpPr>
        <p:spPr bwMode="auto">
          <a:xfrm>
            <a:off x="468313" y="836712"/>
            <a:ext cx="489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b="1" dirty="0">
                <a:solidFill>
                  <a:srgbClr val="FF0000"/>
                </a:solidFill>
              </a:rPr>
              <a:t>Pflichtwochenstundenzahl: 33 Stunden</a:t>
            </a:r>
          </a:p>
        </p:txBody>
      </p:sp>
      <p:sp>
        <p:nvSpPr>
          <p:cNvPr id="6" name="Text Box 31">
            <a:extLst>
              <a:ext uri="{FF2B5EF4-FFF2-40B4-BE49-F238E27FC236}">
                <a16:creationId xmlns:a16="http://schemas.microsoft.com/office/drawing/2014/main" id="{CC10EC9D-906D-934A-A95E-5D4EB7CE6B6A}"/>
              </a:ext>
            </a:extLst>
          </p:cNvPr>
          <p:cNvSpPr txBox="1">
            <a:spLocks noChangeArrowheads="1"/>
          </p:cNvSpPr>
          <p:nvPr/>
        </p:nvSpPr>
        <p:spPr bwMode="auto">
          <a:xfrm>
            <a:off x="130746" y="5242867"/>
            <a:ext cx="446372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200" b="1" dirty="0">
                <a:solidFill>
                  <a:srgbClr val="FF0000"/>
                </a:solidFill>
                <a:latin typeface="+mn-lt"/>
              </a:rPr>
              <a:t>Die erste und die zweite Fremdsprache können nicht abgewählt werden!</a:t>
            </a:r>
          </a:p>
        </p:txBody>
      </p:sp>
      <p:sp>
        <p:nvSpPr>
          <p:cNvPr id="7" name="Text Box 31">
            <a:extLst>
              <a:ext uri="{FF2B5EF4-FFF2-40B4-BE49-F238E27FC236}">
                <a16:creationId xmlns:a16="http://schemas.microsoft.com/office/drawing/2014/main" id="{E141CF48-8A9F-FD49-AD0F-F26942DEC1F6}"/>
              </a:ext>
            </a:extLst>
          </p:cNvPr>
          <p:cNvSpPr txBox="1">
            <a:spLocks noChangeArrowheads="1"/>
          </p:cNvSpPr>
          <p:nvPr/>
        </p:nvSpPr>
        <p:spPr bwMode="auto">
          <a:xfrm>
            <a:off x="5344914" y="4653136"/>
            <a:ext cx="3592512"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200" b="1" dirty="0">
                <a:solidFill>
                  <a:srgbClr val="FF0000"/>
                </a:solidFill>
                <a:latin typeface="+mn-lt"/>
              </a:rPr>
              <a:t>Chemie und Physik sind Pflichtfächer (</a:t>
            </a:r>
            <a:r>
              <a:rPr lang="de-DE" altLang="de-DE" sz="2200" b="1" dirty="0" err="1">
                <a:solidFill>
                  <a:srgbClr val="FF0000"/>
                </a:solidFill>
                <a:latin typeface="+mn-lt"/>
              </a:rPr>
              <a:t>Nawi</a:t>
            </a:r>
            <a:r>
              <a:rPr lang="de-DE" altLang="de-DE" sz="2200" b="1" dirty="0">
                <a:solidFill>
                  <a:srgbClr val="FF0000"/>
                </a:solidFill>
                <a:latin typeface="+mn-lt"/>
              </a:rPr>
              <a:t>)!</a:t>
            </a:r>
          </a:p>
          <a:p>
            <a:pPr algn="ctr" eaLnBrk="1" hangingPunct="1">
              <a:spcBef>
                <a:spcPct val="50000"/>
              </a:spcBef>
              <a:buFontTx/>
              <a:buNone/>
              <a:defRPr/>
            </a:pPr>
            <a:r>
              <a:rPr lang="de-DE" altLang="de-DE" sz="2200" b="1" dirty="0">
                <a:solidFill>
                  <a:srgbClr val="FF0000"/>
                </a:solidFill>
                <a:latin typeface="+mn-lt"/>
              </a:rPr>
              <a:t>Erdkunde bilingual und Geschichte bilingual sind Pflichtfächer (</a:t>
            </a:r>
            <a:r>
              <a:rPr lang="de-DE" altLang="de-DE" sz="2200" b="1" dirty="0" err="1">
                <a:solidFill>
                  <a:srgbClr val="FF0000"/>
                </a:solidFill>
                <a:latin typeface="+mn-lt"/>
              </a:rPr>
              <a:t>AbiBac</a:t>
            </a:r>
            <a:r>
              <a:rPr lang="de-DE" altLang="de-DE" sz="2200" b="1" dirty="0">
                <a:solidFill>
                  <a:srgbClr val="FF0000"/>
                </a:solidFill>
                <a:latin typeface="+mn-lt"/>
              </a:rPr>
              <a:t>)!</a:t>
            </a:r>
          </a:p>
        </p:txBody>
      </p:sp>
      <p:pic>
        <p:nvPicPr>
          <p:cNvPr id="4" name="Grafik 3">
            <a:extLst>
              <a:ext uri="{FF2B5EF4-FFF2-40B4-BE49-F238E27FC236}">
                <a16:creationId xmlns:a16="http://schemas.microsoft.com/office/drawing/2014/main" id="{4F2830DA-7699-3645-AC50-218B1709E5BE}"/>
              </a:ext>
            </a:extLst>
          </p:cNvPr>
          <p:cNvPicPr>
            <a:picLocks noChangeAspect="1"/>
          </p:cNvPicPr>
          <p:nvPr/>
        </p:nvPicPr>
        <p:blipFill>
          <a:blip r:embed="rId5"/>
          <a:stretch>
            <a:fillRect/>
          </a:stretch>
        </p:blipFill>
        <p:spPr>
          <a:xfrm>
            <a:off x="379722" y="1374775"/>
            <a:ext cx="8429502" cy="3278361"/>
          </a:xfrm>
          <a:prstGeom prst="rect">
            <a:avLst/>
          </a:prstGeom>
        </p:spPr>
      </p:pic>
      <p:sp>
        <p:nvSpPr>
          <p:cNvPr id="3" name="Fußzeilenplatzhalter 2">
            <a:extLst>
              <a:ext uri="{FF2B5EF4-FFF2-40B4-BE49-F238E27FC236}">
                <a16:creationId xmlns:a16="http://schemas.microsoft.com/office/drawing/2014/main" id="{A86630FC-65EE-4984-BF92-9A6111F2847F}"/>
              </a:ext>
            </a:extLst>
          </p:cNvPr>
          <p:cNvSpPr>
            <a:spLocks noGrp="1"/>
          </p:cNvSpPr>
          <p:nvPr>
            <p:ph type="ftr" sz="quarter" idx="11"/>
          </p:nvPr>
        </p:nvSpPr>
        <p:spPr/>
        <p:txBody>
          <a:bodyPr/>
          <a:lstStyle/>
          <a:p>
            <a:pPr>
              <a:defRPr/>
            </a:pPr>
            <a:r>
              <a:rPr lang="de-DE" altLang="de-DE" dirty="0"/>
              <a:t>Johanneum 2024 Abteilung Oberstufe</a:t>
            </a:r>
          </a:p>
        </p:txBody>
      </p:sp>
      <p:pic>
        <p:nvPicPr>
          <p:cNvPr id="10" name="Audio 9">
            <a:hlinkClick r:id="" action="ppaction://media"/>
            <a:extLst>
              <a:ext uri="{FF2B5EF4-FFF2-40B4-BE49-F238E27FC236}">
                <a16:creationId xmlns:a16="http://schemas.microsoft.com/office/drawing/2014/main" id="{C93B48C3-0AF6-47B3-9398-FAB54F9693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
        <p:nvSpPr>
          <p:cNvPr id="8" name="Textfeld 7">
            <a:extLst>
              <a:ext uri="{FF2B5EF4-FFF2-40B4-BE49-F238E27FC236}">
                <a16:creationId xmlns:a16="http://schemas.microsoft.com/office/drawing/2014/main" id="{E8C4FC81-9666-0A2D-7383-313DDBD5BE10}"/>
              </a:ext>
            </a:extLst>
          </p:cNvPr>
          <p:cNvSpPr txBox="1"/>
          <p:nvPr/>
        </p:nvSpPr>
        <p:spPr>
          <a:xfrm>
            <a:off x="130746" y="4791312"/>
            <a:ext cx="1936403" cy="400110"/>
          </a:xfrm>
          <a:prstGeom prst="rect">
            <a:avLst/>
          </a:prstGeom>
          <a:noFill/>
          <a:ln cap="rnd">
            <a:solidFill>
              <a:srgbClr val="86D08C"/>
            </a:solidFill>
          </a:ln>
        </p:spPr>
        <p:txBody>
          <a:bodyPr wrap="square" rtlCol="0">
            <a:spAutoFit/>
          </a:bodyPr>
          <a:lstStyle/>
          <a:p>
            <a:r>
              <a:rPr lang="de-DE" sz="2000" b="1" dirty="0">
                <a:solidFill>
                  <a:srgbClr val="92D050"/>
                </a:solidFill>
                <a:latin typeface="+mn-lt"/>
              </a:rPr>
              <a:t>Wahlpflichtfach</a:t>
            </a:r>
          </a:p>
        </p:txBody>
      </p:sp>
      <p:cxnSp>
        <p:nvCxnSpPr>
          <p:cNvPr id="9" name="Gerade Verbindung 8">
            <a:extLst>
              <a:ext uri="{FF2B5EF4-FFF2-40B4-BE49-F238E27FC236}">
                <a16:creationId xmlns:a16="http://schemas.microsoft.com/office/drawing/2014/main" id="{E1DFAF73-ACE8-104E-D5E2-9071685D78D5}"/>
              </a:ext>
            </a:extLst>
          </p:cNvPr>
          <p:cNvCxnSpPr/>
          <p:nvPr/>
        </p:nvCxnSpPr>
        <p:spPr>
          <a:xfrm>
            <a:off x="379722" y="4221088"/>
            <a:ext cx="936104" cy="0"/>
          </a:xfrm>
          <a:prstGeom prst="line">
            <a:avLst/>
          </a:prstGeom>
          <a:ln w="136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74A7743A-0766-4DC5-F801-E8B91FDE70F5}"/>
              </a:ext>
            </a:extLst>
          </p:cNvPr>
          <p:cNvCxnSpPr>
            <a:cxnSpLocks/>
          </p:cNvCxnSpPr>
          <p:nvPr/>
        </p:nvCxnSpPr>
        <p:spPr>
          <a:xfrm flipV="1">
            <a:off x="194282" y="4292664"/>
            <a:ext cx="280988" cy="4497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8C9144B-7D29-ABBF-B9ED-B38A538CEA31}"/>
              </a:ext>
            </a:extLst>
          </p:cNvPr>
          <p:cNvSpPr txBox="1"/>
          <p:nvPr/>
        </p:nvSpPr>
        <p:spPr>
          <a:xfrm>
            <a:off x="7497190" y="4005064"/>
            <a:ext cx="387178" cy="369332"/>
          </a:xfrm>
          <a:prstGeom prst="rect">
            <a:avLst/>
          </a:prstGeom>
          <a:noFill/>
        </p:spPr>
        <p:txBody>
          <a:bodyPr wrap="square" rtlCol="0">
            <a:spAutoFit/>
          </a:bodyPr>
          <a:lstStyle/>
          <a:p>
            <a:r>
              <a:rPr lang="de-DE" b="1" dirty="0">
                <a:solidFill>
                  <a:srgbClr val="FF0000"/>
                </a:solidFill>
              </a:rPr>
              <a:t>W</a:t>
            </a:r>
          </a:p>
        </p:txBody>
      </p:sp>
    </p:spTree>
    <p:custDataLst>
      <p:tags r:id="rId1"/>
    </p:custDataLst>
    <p:extLst>
      <p:ext uri="{BB962C8B-B14F-4D97-AF65-F5344CB8AC3E}">
        <p14:creationId xmlns:p14="http://schemas.microsoft.com/office/powerpoint/2010/main" val="1137480952"/>
      </p:ext>
    </p:extLst>
  </p:cSld>
  <p:clrMapOvr>
    <a:masterClrMapping/>
  </p:clrMapOvr>
  <mc:AlternateContent xmlns:mc="http://schemas.openxmlformats.org/markup-compatibility/2006" xmlns:p14="http://schemas.microsoft.com/office/powerpoint/2010/main">
    <mc:Choice Requires="p14">
      <p:transition spd="slow" p14:dur="2000" advTm="139284"/>
    </mc:Choice>
    <mc:Fallback xmlns="">
      <p:transition spd="slow" advTm="13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8A467-574D-47AB-9BB6-BC03CEA5FD5D}"/>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5F0648E-5557-48B5-8B12-A4E070149EE8}"/>
              </a:ext>
            </a:extLst>
          </p:cNvPr>
          <p:cNvSpPr>
            <a:spLocks noGrp="1"/>
          </p:cNvSpPr>
          <p:nvPr>
            <p:ph idx="1"/>
          </p:nvPr>
        </p:nvSpPr>
        <p:spPr/>
        <p:txBody>
          <a:bodyPr/>
          <a:lstStyle/>
          <a:p>
            <a:endParaRPr lang="de-DE" dirty="0">
              <a:latin typeface="Segoe Print" panose="02000600000000000000" pitchFamily="2" charset="0"/>
            </a:endParaRPr>
          </a:p>
          <a:p>
            <a:endParaRPr lang="de-DE" dirty="0">
              <a:latin typeface="Segoe Print" panose="02000600000000000000" pitchFamily="2" charset="0"/>
            </a:endParaRPr>
          </a:p>
          <a:p>
            <a:endParaRPr lang="de-DE" dirty="0">
              <a:latin typeface="Segoe Print" panose="02000600000000000000" pitchFamily="2" charset="0"/>
            </a:endParaRPr>
          </a:p>
          <a:p>
            <a:endParaRPr lang="de-DE" dirty="0">
              <a:latin typeface="Segoe Print" panose="02000600000000000000" pitchFamily="2" charset="0"/>
            </a:endParaRPr>
          </a:p>
          <a:p>
            <a:pPr marL="0" indent="0" algn="ctr">
              <a:buNone/>
            </a:pPr>
            <a:r>
              <a:rPr lang="de-DE" sz="4400" b="1" dirty="0">
                <a:solidFill>
                  <a:schemeClr val="accent1">
                    <a:lumMod val="75000"/>
                  </a:schemeClr>
                </a:solidFill>
                <a:latin typeface="Segoe Print" panose="02000600000000000000" pitchFamily="2" charset="0"/>
              </a:rPr>
              <a:t>Aufbau der GOS / Einführungsphase</a:t>
            </a:r>
            <a:endParaRPr lang="de-DE" sz="4400" b="1" dirty="0">
              <a:solidFill>
                <a:schemeClr val="accent1">
                  <a:lumMod val="75000"/>
                </a:schemeClr>
              </a:solidFill>
            </a:endParaRPr>
          </a:p>
          <a:p>
            <a:endParaRPr lang="de-DE" dirty="0"/>
          </a:p>
        </p:txBody>
      </p:sp>
      <p:sp>
        <p:nvSpPr>
          <p:cNvPr id="4" name="Fußzeilenplatzhalter 3">
            <a:extLst>
              <a:ext uri="{FF2B5EF4-FFF2-40B4-BE49-F238E27FC236}">
                <a16:creationId xmlns:a16="http://schemas.microsoft.com/office/drawing/2014/main" id="{E33BA763-1FCE-4B1A-9C2B-269564FEDBBD}"/>
              </a:ext>
            </a:extLst>
          </p:cNvPr>
          <p:cNvSpPr>
            <a:spLocks noGrp="1"/>
          </p:cNvSpPr>
          <p:nvPr>
            <p:ph type="ftr" sz="quarter" idx="11"/>
          </p:nvPr>
        </p:nvSpPr>
        <p:spPr/>
        <p:txBody>
          <a:bodyPr/>
          <a:lstStyle/>
          <a:p>
            <a:pPr>
              <a:defRPr/>
            </a:pPr>
            <a:r>
              <a:rPr lang="de-DE" altLang="de-DE" dirty="0"/>
              <a:t>Johanneum 2024 Abteilung Oberstufe</a:t>
            </a:r>
          </a:p>
        </p:txBody>
      </p:sp>
      <p:pic>
        <p:nvPicPr>
          <p:cNvPr id="5" name="Audio 4">
            <a:hlinkClick r:id="" action="ppaction://media"/>
            <a:extLst>
              <a:ext uri="{FF2B5EF4-FFF2-40B4-BE49-F238E27FC236}">
                <a16:creationId xmlns:a16="http://schemas.microsoft.com/office/drawing/2014/main" id="{B10CC8FD-6486-42AB-9793-9317FD674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44811839"/>
      </p:ext>
    </p:extLst>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277096" y="908720"/>
            <a:ext cx="2159000" cy="460375"/>
          </a:xfrm>
          <a:prstGeom prst="rect">
            <a:avLst/>
          </a:prstGeom>
          <a:solidFill>
            <a:srgbClr val="FFFF00"/>
          </a:solidFill>
          <a:ln w="19080" cap="sq">
            <a:solidFill>
              <a:srgbClr val="000000"/>
            </a:solidFill>
            <a:miter lim="800000"/>
            <a:headEnd/>
            <a:tailEnd/>
          </a:ln>
          <a:effec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500"/>
              </a:spcBef>
              <a:buClrTx/>
              <a:buFontTx/>
              <a:buNone/>
            </a:pPr>
            <a:r>
              <a:rPr lang="de-DE" altLang="x-none" sz="2400" b="1" dirty="0"/>
              <a:t>GOS	</a:t>
            </a:r>
          </a:p>
        </p:txBody>
      </p:sp>
      <p:sp>
        <p:nvSpPr>
          <p:cNvPr id="6147" name="Text Box 3"/>
          <p:cNvSpPr txBox="1">
            <a:spLocks noChangeArrowheads="1"/>
          </p:cNvSpPr>
          <p:nvPr/>
        </p:nvSpPr>
        <p:spPr bwMode="auto">
          <a:xfrm>
            <a:off x="3419475" y="2349500"/>
            <a:ext cx="23764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6148" name="Text Box 4"/>
          <p:cNvSpPr txBox="1">
            <a:spLocks noChangeArrowheads="1"/>
          </p:cNvSpPr>
          <p:nvPr/>
        </p:nvSpPr>
        <p:spPr bwMode="auto">
          <a:xfrm>
            <a:off x="2612406" y="1484784"/>
            <a:ext cx="3759794" cy="402291"/>
          </a:xfrm>
          <a:prstGeom prst="rect">
            <a:avLst/>
          </a:prstGeom>
          <a:solidFill>
            <a:srgbClr val="FFFF00"/>
          </a:solidFill>
          <a:ln w="19080" cap="sq">
            <a:solidFill>
              <a:srgbClr val="000000"/>
            </a:solidFill>
            <a:miter lim="800000"/>
            <a:headEnd/>
            <a:tailEnd/>
          </a:ln>
          <a:effectLst/>
        </p:spPr>
        <p:txBody>
          <a:bodyPr wrap="squar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Gymnasiale Oberstufe Saar</a:t>
            </a:r>
          </a:p>
        </p:txBody>
      </p:sp>
      <p:sp>
        <p:nvSpPr>
          <p:cNvPr id="6149" name="Text Box 5"/>
          <p:cNvSpPr txBox="1">
            <a:spLocks noChangeArrowheads="1"/>
          </p:cNvSpPr>
          <p:nvPr/>
        </p:nvSpPr>
        <p:spPr bwMode="auto">
          <a:xfrm>
            <a:off x="248122" y="2260551"/>
            <a:ext cx="3313732" cy="463846"/>
          </a:xfrm>
          <a:prstGeom prst="rect">
            <a:avLst/>
          </a:prstGeom>
          <a:solidFill>
            <a:schemeClr val="accent1">
              <a:lumMod val="40000"/>
              <a:lumOff val="60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500"/>
              </a:spcBef>
              <a:buClrTx/>
              <a:buFontTx/>
              <a:buNone/>
            </a:pPr>
            <a:r>
              <a:rPr lang="de-DE" altLang="x-none" sz="2400" b="1" dirty="0"/>
              <a:t>Einführungsphase</a:t>
            </a:r>
          </a:p>
        </p:txBody>
      </p:sp>
      <p:sp>
        <p:nvSpPr>
          <p:cNvPr id="6150" name="Text Box 6"/>
          <p:cNvSpPr txBox="1">
            <a:spLocks noChangeArrowheads="1"/>
          </p:cNvSpPr>
          <p:nvPr/>
        </p:nvSpPr>
        <p:spPr bwMode="auto">
          <a:xfrm>
            <a:off x="248122" y="3034633"/>
            <a:ext cx="3631257" cy="402291"/>
          </a:xfrm>
          <a:prstGeom prst="rect">
            <a:avLst/>
          </a:prstGeom>
          <a:solidFill>
            <a:schemeClr val="accent1">
              <a:lumMod val="40000"/>
              <a:lumOff val="60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Klassenstufe 10</a:t>
            </a:r>
          </a:p>
        </p:txBody>
      </p:sp>
      <p:sp>
        <p:nvSpPr>
          <p:cNvPr id="6152" name="Text Box 8"/>
          <p:cNvSpPr txBox="1">
            <a:spLocks noChangeArrowheads="1"/>
          </p:cNvSpPr>
          <p:nvPr/>
        </p:nvSpPr>
        <p:spPr bwMode="auto">
          <a:xfrm>
            <a:off x="5581722" y="2993280"/>
            <a:ext cx="1462683" cy="876779"/>
          </a:xfrm>
          <a:prstGeom prst="rect">
            <a:avLst/>
          </a:prstGeom>
          <a:solidFill>
            <a:schemeClr val="accent1">
              <a:lumMod val="75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Kursstufe</a:t>
            </a:r>
          </a:p>
          <a:p>
            <a:pPr algn="ctr">
              <a:spcBef>
                <a:spcPts val="1250"/>
              </a:spcBef>
              <a:buClrTx/>
              <a:buFontTx/>
              <a:buNone/>
            </a:pPr>
            <a:r>
              <a:rPr lang="de-DE" altLang="x-none" sz="2000" b="1" dirty="0"/>
              <a:t>11</a:t>
            </a:r>
          </a:p>
        </p:txBody>
      </p:sp>
      <p:sp>
        <p:nvSpPr>
          <p:cNvPr id="6155" name="Text Box 11"/>
          <p:cNvSpPr txBox="1">
            <a:spLocks noChangeArrowheads="1"/>
          </p:cNvSpPr>
          <p:nvPr/>
        </p:nvSpPr>
        <p:spPr bwMode="auto">
          <a:xfrm>
            <a:off x="2071759" y="5763129"/>
            <a:ext cx="5400675" cy="402291"/>
          </a:xfrm>
          <a:prstGeom prst="rect">
            <a:avLst/>
          </a:prstGeom>
          <a:noFill/>
          <a:ln w="9360" cap="sq">
            <a:noFill/>
            <a:miter lim="800000"/>
            <a:headEnd/>
            <a:tailEnd/>
          </a:ln>
          <a:effec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125"/>
              </a:spcBef>
              <a:buClrTx/>
              <a:buFontTx/>
              <a:buNone/>
            </a:pPr>
            <a:r>
              <a:rPr lang="de-DE" altLang="x-none" sz="2000" b="1" dirty="0">
                <a:solidFill>
                  <a:srgbClr val="002060"/>
                </a:solidFill>
              </a:rPr>
              <a:t>Verweildauer höchstens 4 Jahre </a:t>
            </a:r>
          </a:p>
        </p:txBody>
      </p:sp>
      <p:sp>
        <p:nvSpPr>
          <p:cNvPr id="3" name="Titel 2"/>
          <p:cNvSpPr>
            <a:spLocks noGrp="1"/>
          </p:cNvSpPr>
          <p:nvPr>
            <p:ph type="title"/>
          </p:nvPr>
        </p:nvSpPr>
        <p:spPr/>
        <p:txBody>
          <a:bodyPr/>
          <a:lstStyle/>
          <a:p>
            <a:r>
              <a:rPr lang="de-DE" dirty="0">
                <a:latin typeface="Segoe Print" panose="02000600000000000000" pitchFamily="2" charset="0"/>
              </a:rPr>
              <a:t>Aufbau der GOS</a:t>
            </a:r>
          </a:p>
        </p:txBody>
      </p:sp>
      <p:sp>
        <p:nvSpPr>
          <p:cNvPr id="2" name="Fußzeilenplatzhalter 1"/>
          <p:cNvSpPr>
            <a:spLocks noGrp="1"/>
          </p:cNvSpPr>
          <p:nvPr>
            <p:ph type="ftr" sz="quarter" idx="11"/>
          </p:nvPr>
        </p:nvSpPr>
        <p:spPr>
          <a:xfrm>
            <a:off x="3028950" y="6592267"/>
            <a:ext cx="3086100" cy="365125"/>
          </a:xfrm>
        </p:spPr>
        <p:txBody>
          <a:bodyPr/>
          <a:lstStyle/>
          <a:p>
            <a:r>
              <a:rPr lang="de-DE" altLang="x-none" dirty="0"/>
              <a:t>Johanneum 2024 Abteilung Oberstufe</a:t>
            </a:r>
          </a:p>
        </p:txBody>
      </p:sp>
      <p:sp>
        <p:nvSpPr>
          <p:cNvPr id="14" name="Text Box 8">
            <a:extLst>
              <a:ext uri="{FF2B5EF4-FFF2-40B4-BE49-F238E27FC236}">
                <a16:creationId xmlns:a16="http://schemas.microsoft.com/office/drawing/2014/main" id="{B35A859E-C8AC-4475-9726-DA4E7E294755}"/>
              </a:ext>
            </a:extLst>
          </p:cNvPr>
          <p:cNvSpPr txBox="1">
            <a:spLocks noChangeArrowheads="1"/>
          </p:cNvSpPr>
          <p:nvPr/>
        </p:nvSpPr>
        <p:spPr bwMode="auto">
          <a:xfrm flipH="1">
            <a:off x="5581722" y="4391566"/>
            <a:ext cx="3340034" cy="876779"/>
          </a:xfrm>
          <a:prstGeom prst="rect">
            <a:avLst/>
          </a:prstGeom>
          <a:solidFill>
            <a:schemeClr val="accent1">
              <a:lumMod val="75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Fachhochschulreife </a:t>
            </a:r>
          </a:p>
          <a:p>
            <a:pPr algn="ctr">
              <a:spcBef>
                <a:spcPts val="1250"/>
              </a:spcBef>
              <a:buClrTx/>
              <a:buFontTx/>
              <a:buNone/>
            </a:pPr>
            <a:r>
              <a:rPr lang="de-DE" altLang="x-none" sz="2000" b="1" dirty="0"/>
              <a:t>Abitur</a:t>
            </a:r>
          </a:p>
        </p:txBody>
      </p:sp>
      <p:sp>
        <p:nvSpPr>
          <p:cNvPr id="15" name="Text Box 8">
            <a:extLst>
              <a:ext uri="{FF2B5EF4-FFF2-40B4-BE49-F238E27FC236}">
                <a16:creationId xmlns:a16="http://schemas.microsoft.com/office/drawing/2014/main" id="{499DA60F-D654-48A1-A77E-6F61D6669217}"/>
              </a:ext>
            </a:extLst>
          </p:cNvPr>
          <p:cNvSpPr txBox="1">
            <a:spLocks noChangeArrowheads="1"/>
          </p:cNvSpPr>
          <p:nvPr/>
        </p:nvSpPr>
        <p:spPr bwMode="auto">
          <a:xfrm>
            <a:off x="5581722" y="2262928"/>
            <a:ext cx="3178590" cy="463846"/>
          </a:xfrm>
          <a:prstGeom prst="rect">
            <a:avLst/>
          </a:prstGeom>
          <a:solidFill>
            <a:schemeClr val="accent1">
              <a:lumMod val="75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400" b="1" dirty="0"/>
              <a:t>Hauptphase</a:t>
            </a:r>
          </a:p>
        </p:txBody>
      </p:sp>
      <p:sp>
        <p:nvSpPr>
          <p:cNvPr id="16" name="Text Box 8">
            <a:extLst>
              <a:ext uri="{FF2B5EF4-FFF2-40B4-BE49-F238E27FC236}">
                <a16:creationId xmlns:a16="http://schemas.microsoft.com/office/drawing/2014/main" id="{6D9F0BEB-D108-1643-9846-B6894B77FC72}"/>
              </a:ext>
            </a:extLst>
          </p:cNvPr>
          <p:cNvSpPr txBox="1">
            <a:spLocks noChangeArrowheads="1"/>
          </p:cNvSpPr>
          <p:nvPr/>
        </p:nvSpPr>
        <p:spPr bwMode="auto">
          <a:xfrm>
            <a:off x="7283643" y="2996952"/>
            <a:ext cx="1462683" cy="876779"/>
          </a:xfrm>
          <a:prstGeom prst="rect">
            <a:avLst/>
          </a:prstGeom>
          <a:solidFill>
            <a:schemeClr val="accent1">
              <a:lumMod val="75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Kursstufe</a:t>
            </a:r>
          </a:p>
          <a:p>
            <a:pPr algn="ctr">
              <a:spcBef>
                <a:spcPts val="1250"/>
              </a:spcBef>
              <a:buClrTx/>
              <a:buFontTx/>
              <a:buNone/>
            </a:pPr>
            <a:r>
              <a:rPr lang="de-DE" altLang="x-none" sz="2000" b="1" dirty="0"/>
              <a:t>12</a:t>
            </a:r>
          </a:p>
        </p:txBody>
      </p:sp>
      <p:sp>
        <p:nvSpPr>
          <p:cNvPr id="18" name="Text Box 6">
            <a:extLst>
              <a:ext uri="{FF2B5EF4-FFF2-40B4-BE49-F238E27FC236}">
                <a16:creationId xmlns:a16="http://schemas.microsoft.com/office/drawing/2014/main" id="{343AEB72-959D-0344-855E-EF19269694C5}"/>
              </a:ext>
            </a:extLst>
          </p:cNvPr>
          <p:cNvSpPr txBox="1">
            <a:spLocks noChangeArrowheads="1"/>
          </p:cNvSpPr>
          <p:nvPr/>
        </p:nvSpPr>
        <p:spPr bwMode="auto">
          <a:xfrm>
            <a:off x="248122" y="3968896"/>
            <a:ext cx="3631257" cy="710067"/>
          </a:xfrm>
          <a:prstGeom prst="rect">
            <a:avLst/>
          </a:prstGeom>
          <a:solidFill>
            <a:schemeClr val="accent1">
              <a:lumMod val="40000"/>
              <a:lumOff val="60000"/>
            </a:schemeClr>
          </a:solidFill>
          <a:ln w="9360" cap="sq">
            <a:solidFill>
              <a:srgbClr val="000000"/>
            </a:solidFill>
            <a:miter lim="800000"/>
            <a:headEnd/>
            <a:tailEnd/>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cs typeface="Microsoft YaHei" charset="-122"/>
              </a:defRPr>
            </a:lvl9pPr>
          </a:lstStyle>
          <a:p>
            <a:pPr algn="ctr">
              <a:spcBef>
                <a:spcPts val="1250"/>
              </a:spcBef>
              <a:buClrTx/>
              <a:buFontTx/>
              <a:buNone/>
            </a:pPr>
            <a:r>
              <a:rPr lang="de-DE" altLang="x-none" sz="2000" b="1" dirty="0"/>
              <a:t>mittlerer </a:t>
            </a:r>
            <a:r>
              <a:rPr lang="de-DE" altLang="x-none" sz="2000" b="1" dirty="0" err="1"/>
              <a:t>Bildungsab</a:t>
            </a:r>
            <a:r>
              <a:rPr lang="de-DE" altLang="x-none" sz="2000" b="1" dirty="0"/>
              <a:t>-schluss</a:t>
            </a:r>
          </a:p>
        </p:txBody>
      </p:sp>
      <p:sp>
        <p:nvSpPr>
          <p:cNvPr id="8" name="Rechteckiger Pfeil 7">
            <a:extLst>
              <a:ext uri="{FF2B5EF4-FFF2-40B4-BE49-F238E27FC236}">
                <a16:creationId xmlns:a16="http://schemas.microsoft.com/office/drawing/2014/main" id="{FD520EF5-F2AB-6F4D-A102-DC1EFBD1F7E4}"/>
              </a:ext>
            </a:extLst>
          </p:cNvPr>
          <p:cNvSpPr/>
          <p:nvPr/>
        </p:nvSpPr>
        <p:spPr>
          <a:xfrm rot="5400000">
            <a:off x="6826974" y="1407467"/>
            <a:ext cx="476021" cy="774671"/>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6" name="Rechteckiger Pfeil 25">
            <a:extLst>
              <a:ext uri="{FF2B5EF4-FFF2-40B4-BE49-F238E27FC236}">
                <a16:creationId xmlns:a16="http://schemas.microsoft.com/office/drawing/2014/main" id="{2D129F1E-C70D-B74A-BA65-62A611B167B2}"/>
              </a:ext>
            </a:extLst>
          </p:cNvPr>
          <p:cNvSpPr/>
          <p:nvPr/>
        </p:nvSpPr>
        <p:spPr>
          <a:xfrm rot="16200000" flipH="1">
            <a:off x="1642531" y="1364892"/>
            <a:ext cx="565052" cy="1042817"/>
          </a:xfrm>
          <a:prstGeom prst="bentArrow">
            <a:avLst>
              <a:gd name="adj1" fmla="val 21545"/>
              <a:gd name="adj2" fmla="val 25000"/>
              <a:gd name="adj3" fmla="val 50000"/>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Grafik 5">
            <a:extLst>
              <a:ext uri="{FF2B5EF4-FFF2-40B4-BE49-F238E27FC236}">
                <a16:creationId xmlns:a16="http://schemas.microsoft.com/office/drawing/2014/main" id="{B3E770BB-BFC0-D240-ADCD-847AFDDD4A14}"/>
              </a:ext>
            </a:extLst>
          </p:cNvPr>
          <p:cNvPicPr>
            <a:picLocks noChangeAspect="1"/>
          </p:cNvPicPr>
          <p:nvPr/>
        </p:nvPicPr>
        <p:blipFill>
          <a:blip r:embed="rId5"/>
          <a:stretch>
            <a:fillRect/>
          </a:stretch>
        </p:blipFill>
        <p:spPr>
          <a:xfrm>
            <a:off x="1691680" y="5219609"/>
            <a:ext cx="1083270" cy="1083270"/>
          </a:xfrm>
          <a:prstGeom prst="rect">
            <a:avLst/>
          </a:prstGeom>
          <a:noFill/>
        </p:spPr>
      </p:pic>
      <p:pic>
        <p:nvPicPr>
          <p:cNvPr id="5" name="Audio 4">
            <a:hlinkClick r:id="" action="ppaction://media"/>
            <a:extLst>
              <a:ext uri="{FF2B5EF4-FFF2-40B4-BE49-F238E27FC236}">
                <a16:creationId xmlns:a16="http://schemas.microsoft.com/office/drawing/2014/main" id="{BFCB360E-F036-47EE-A6E2-0DCB12B78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924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a:extLst>
              <a:ext uri="{FF2B5EF4-FFF2-40B4-BE49-F238E27FC236}">
                <a16:creationId xmlns:a16="http://schemas.microsoft.com/office/drawing/2014/main" id="{7F32CF99-317B-304B-918C-47DFD2ABA7F0}"/>
              </a:ext>
            </a:extLst>
          </p:cNvPr>
          <p:cNvSpPr txBox="1">
            <a:spLocks noChangeArrowheads="1"/>
          </p:cNvSpPr>
          <p:nvPr/>
        </p:nvSpPr>
        <p:spPr bwMode="auto">
          <a:xfrm>
            <a:off x="3347864" y="954864"/>
            <a:ext cx="2448272" cy="138499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latin typeface="+mn-lt"/>
              </a:rPr>
              <a:t>FÄCHER</a:t>
            </a:r>
          </a:p>
          <a:p>
            <a:pPr algn="ctr" eaLnBrk="1" hangingPunct="1">
              <a:spcBef>
                <a:spcPct val="50000"/>
              </a:spcBef>
              <a:buFontTx/>
              <a:buNone/>
              <a:defRPr/>
            </a:pPr>
            <a:r>
              <a:rPr lang="de-DE" altLang="de-DE" sz="2400" b="1" dirty="0">
                <a:latin typeface="+mn-lt"/>
              </a:rPr>
              <a:t>(insgesamt 33 Wochenstunden)</a:t>
            </a:r>
          </a:p>
        </p:txBody>
      </p:sp>
      <p:sp>
        <p:nvSpPr>
          <p:cNvPr id="39951" name="Line 15">
            <a:extLst>
              <a:ext uri="{FF2B5EF4-FFF2-40B4-BE49-F238E27FC236}">
                <a16:creationId xmlns:a16="http://schemas.microsoft.com/office/drawing/2014/main" id="{2AFED35D-B3A2-A240-9B21-910AFC0F09B5}"/>
              </a:ext>
            </a:extLst>
          </p:cNvPr>
          <p:cNvSpPr>
            <a:spLocks noChangeShapeType="1"/>
          </p:cNvSpPr>
          <p:nvPr/>
        </p:nvSpPr>
        <p:spPr bwMode="auto">
          <a:xfrm flipH="1">
            <a:off x="2195512" y="1988839"/>
            <a:ext cx="1008335" cy="3130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ndParaRPr>
          </a:p>
        </p:txBody>
      </p:sp>
      <p:sp>
        <p:nvSpPr>
          <p:cNvPr id="39952" name="Line 16">
            <a:extLst>
              <a:ext uri="{FF2B5EF4-FFF2-40B4-BE49-F238E27FC236}">
                <a16:creationId xmlns:a16="http://schemas.microsoft.com/office/drawing/2014/main" id="{2FE447FD-4782-4246-8143-53917C9BFBF1}"/>
              </a:ext>
            </a:extLst>
          </p:cNvPr>
          <p:cNvSpPr>
            <a:spLocks noChangeShapeType="1"/>
          </p:cNvSpPr>
          <p:nvPr/>
        </p:nvSpPr>
        <p:spPr bwMode="auto">
          <a:xfrm>
            <a:off x="5940152" y="2132855"/>
            <a:ext cx="949598" cy="16901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ndParaRPr>
          </a:p>
        </p:txBody>
      </p:sp>
      <p:sp>
        <p:nvSpPr>
          <p:cNvPr id="39961" name="Text Box 25">
            <a:extLst>
              <a:ext uri="{FF2B5EF4-FFF2-40B4-BE49-F238E27FC236}">
                <a16:creationId xmlns:a16="http://schemas.microsoft.com/office/drawing/2014/main" id="{D518A778-8200-1F4F-B8DA-626D90CD704D}"/>
              </a:ext>
            </a:extLst>
          </p:cNvPr>
          <p:cNvSpPr txBox="1">
            <a:spLocks noChangeArrowheads="1"/>
          </p:cNvSpPr>
          <p:nvPr/>
        </p:nvSpPr>
        <p:spPr bwMode="auto">
          <a:xfrm>
            <a:off x="5146675" y="2492375"/>
            <a:ext cx="3598863" cy="8651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latin typeface="+mn-lt"/>
              </a:rPr>
              <a:t>Wahl-</a:t>
            </a:r>
          </a:p>
          <a:p>
            <a:pPr algn="ctr" eaLnBrk="1" hangingPunct="1">
              <a:spcBef>
                <a:spcPct val="50000"/>
              </a:spcBef>
              <a:buFontTx/>
              <a:buNone/>
              <a:defRPr/>
            </a:pPr>
            <a:r>
              <a:rPr lang="de-DE" altLang="de-DE" sz="2400" b="1" dirty="0" err="1">
                <a:latin typeface="+mn-lt"/>
              </a:rPr>
              <a:t>pflichtfächer</a:t>
            </a:r>
            <a:endParaRPr lang="de-DE" altLang="de-DE" sz="2400" b="1" dirty="0">
              <a:latin typeface="+mn-lt"/>
            </a:endParaRPr>
          </a:p>
        </p:txBody>
      </p:sp>
      <p:sp>
        <p:nvSpPr>
          <p:cNvPr id="39962" name="Text Box 26">
            <a:extLst>
              <a:ext uri="{FF2B5EF4-FFF2-40B4-BE49-F238E27FC236}">
                <a16:creationId xmlns:a16="http://schemas.microsoft.com/office/drawing/2014/main" id="{B4B66625-47CB-214F-BC24-083F5B67211A}"/>
              </a:ext>
            </a:extLst>
          </p:cNvPr>
          <p:cNvSpPr txBox="1">
            <a:spLocks noChangeArrowheads="1"/>
          </p:cNvSpPr>
          <p:nvPr/>
        </p:nvSpPr>
        <p:spPr bwMode="auto">
          <a:xfrm>
            <a:off x="682625" y="2492375"/>
            <a:ext cx="3598863" cy="9366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latin typeface="+mn-lt"/>
              </a:rPr>
              <a:t>Pflicht-</a:t>
            </a:r>
          </a:p>
          <a:p>
            <a:pPr algn="ctr" eaLnBrk="1" hangingPunct="1">
              <a:spcBef>
                <a:spcPct val="50000"/>
              </a:spcBef>
              <a:buFontTx/>
              <a:buNone/>
              <a:defRPr/>
            </a:pPr>
            <a:r>
              <a:rPr lang="de-DE" altLang="de-DE" sz="2400" b="1" dirty="0" err="1">
                <a:latin typeface="+mn-lt"/>
              </a:rPr>
              <a:t>fächer</a:t>
            </a:r>
            <a:endParaRPr lang="de-DE" altLang="de-DE" sz="2400" b="1" dirty="0">
              <a:latin typeface="+mn-lt"/>
            </a:endParaRPr>
          </a:p>
        </p:txBody>
      </p:sp>
      <p:sp>
        <p:nvSpPr>
          <p:cNvPr id="39963" name="Text Box 27">
            <a:extLst>
              <a:ext uri="{FF2B5EF4-FFF2-40B4-BE49-F238E27FC236}">
                <a16:creationId xmlns:a16="http://schemas.microsoft.com/office/drawing/2014/main" id="{1EA809B8-7CDF-DD4A-9D84-F9DDF3458CB5}"/>
              </a:ext>
            </a:extLst>
          </p:cNvPr>
          <p:cNvSpPr txBox="1">
            <a:spLocks noChangeArrowheads="1"/>
          </p:cNvSpPr>
          <p:nvPr/>
        </p:nvSpPr>
        <p:spPr bwMode="auto">
          <a:xfrm>
            <a:off x="682625" y="3571875"/>
            <a:ext cx="3598863" cy="18716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latin typeface="+mn-lt"/>
              </a:rPr>
              <a:t>Fächer, die der Schüler belegen muss:</a:t>
            </a:r>
          </a:p>
          <a:p>
            <a:pPr algn="ctr" eaLnBrk="1" hangingPunct="1">
              <a:spcBef>
                <a:spcPct val="50000"/>
              </a:spcBef>
              <a:buFontTx/>
              <a:buNone/>
              <a:defRPr/>
            </a:pPr>
            <a:r>
              <a:rPr lang="de-DE" altLang="de-DE" sz="2400" b="1" dirty="0">
                <a:latin typeface="+mn-lt"/>
              </a:rPr>
              <a:t>Summe: 31 oder </a:t>
            </a:r>
            <a:br>
              <a:rPr lang="de-DE" altLang="de-DE" sz="2400" b="1" dirty="0">
                <a:latin typeface="+mn-lt"/>
              </a:rPr>
            </a:br>
            <a:r>
              <a:rPr lang="de-DE" altLang="de-DE" sz="2400" b="1" dirty="0">
                <a:latin typeface="+mn-lt"/>
              </a:rPr>
              <a:t>33 Wochenstunden</a:t>
            </a:r>
          </a:p>
        </p:txBody>
      </p:sp>
      <p:sp>
        <p:nvSpPr>
          <p:cNvPr id="39964" name="Text Box 28">
            <a:extLst>
              <a:ext uri="{FF2B5EF4-FFF2-40B4-BE49-F238E27FC236}">
                <a16:creationId xmlns:a16="http://schemas.microsoft.com/office/drawing/2014/main" id="{163DA115-BC6E-7141-827B-F10366D7759E}"/>
              </a:ext>
            </a:extLst>
          </p:cNvPr>
          <p:cNvSpPr txBox="1">
            <a:spLocks noChangeArrowheads="1"/>
          </p:cNvSpPr>
          <p:nvPr/>
        </p:nvSpPr>
        <p:spPr bwMode="auto">
          <a:xfrm>
            <a:off x="5146675" y="3571875"/>
            <a:ext cx="3598863" cy="18716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de-DE" altLang="de-DE" sz="2400" b="1" dirty="0">
                <a:latin typeface="+mn-lt"/>
              </a:rPr>
              <a:t>Fächer, die der Schüler belegen muss, um die Stundenzahl 33 zu erreichen (nicht versetzungsrelevant)</a:t>
            </a:r>
          </a:p>
        </p:txBody>
      </p:sp>
      <p:sp>
        <p:nvSpPr>
          <p:cNvPr id="2" name="Titel 1">
            <a:extLst>
              <a:ext uri="{FF2B5EF4-FFF2-40B4-BE49-F238E27FC236}">
                <a16:creationId xmlns:a16="http://schemas.microsoft.com/office/drawing/2014/main" id="{F885471F-1109-7647-81B6-884821B1BCEC}"/>
              </a:ext>
            </a:extLst>
          </p:cNvPr>
          <p:cNvSpPr>
            <a:spLocks noGrp="1"/>
          </p:cNvSpPr>
          <p:nvPr>
            <p:ph type="title"/>
          </p:nvPr>
        </p:nvSpPr>
        <p:spPr>
          <a:xfrm>
            <a:off x="0" y="0"/>
            <a:ext cx="6889750" cy="765175"/>
          </a:xfrm>
        </p:spPr>
        <p:txBody>
          <a:bodyPr rtlCol="0"/>
          <a:lstStyle/>
          <a:p>
            <a:pPr eaLnBrk="1" fontAlgn="auto" hangingPunct="1">
              <a:spcAft>
                <a:spcPts val="0"/>
              </a:spcAft>
              <a:defRPr/>
            </a:pPr>
            <a:r>
              <a:rPr lang="de-DE" altLang="de-DE" dirty="0">
                <a:latin typeface="Segoe Print" panose="02000600000000000000" pitchFamily="2" charset="0"/>
              </a:rPr>
              <a:t>Einführungsphase - Klassenstufe 10</a:t>
            </a:r>
            <a:endParaRPr lang="de-DE" dirty="0">
              <a:latin typeface="Segoe Print" panose="02000600000000000000" pitchFamily="2" charset="0"/>
            </a:endParaRPr>
          </a:p>
        </p:txBody>
      </p:sp>
      <p:sp>
        <p:nvSpPr>
          <p:cNvPr id="3" name="Fußzeilenplatzhalter 2">
            <a:extLst>
              <a:ext uri="{FF2B5EF4-FFF2-40B4-BE49-F238E27FC236}">
                <a16:creationId xmlns:a16="http://schemas.microsoft.com/office/drawing/2014/main" id="{E5C91DFE-F253-4827-943A-956E8E87D0B1}"/>
              </a:ext>
            </a:extLst>
          </p:cNvPr>
          <p:cNvSpPr>
            <a:spLocks noGrp="1"/>
          </p:cNvSpPr>
          <p:nvPr>
            <p:ph type="ftr" sz="quarter" idx="11"/>
          </p:nvPr>
        </p:nvSpPr>
        <p:spPr/>
        <p:txBody>
          <a:bodyPr/>
          <a:lstStyle/>
          <a:p>
            <a:pPr>
              <a:defRPr/>
            </a:pPr>
            <a:r>
              <a:rPr lang="de-DE" altLang="de-DE" dirty="0"/>
              <a:t>Johanneum 2024 Abteilung Oberstufe</a:t>
            </a:r>
          </a:p>
        </p:txBody>
      </p:sp>
      <p:pic>
        <p:nvPicPr>
          <p:cNvPr id="14" name="Audio 13">
            <a:hlinkClick r:id="" action="ppaction://media"/>
            <a:extLst>
              <a:ext uri="{FF2B5EF4-FFF2-40B4-BE49-F238E27FC236}">
                <a16:creationId xmlns:a16="http://schemas.microsoft.com/office/drawing/2014/main" id="{9FC3FDF4-31F6-4F0C-AEFF-DE10C35CCA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808"/>
    </mc:Choice>
    <mc:Fallback xmlns="">
      <p:transition spd="slow" advTm="8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9939"/>
                                        </p:tgtEl>
                                        <p:attrNameLst>
                                          <p:attrName>style.visibility</p:attrName>
                                        </p:attrNameLst>
                                      </p:cBhvr>
                                      <p:to>
                                        <p:strVal val="visible"/>
                                      </p:to>
                                    </p:set>
                                    <p:anim calcmode="lin" valueType="num">
                                      <p:cBhvr>
                                        <p:cTn id="11" dur="1000" fill="hold"/>
                                        <p:tgtEl>
                                          <p:spTgt spid="39939"/>
                                        </p:tgtEl>
                                        <p:attrNameLst>
                                          <p:attrName>ppt_w</p:attrName>
                                        </p:attrNameLst>
                                      </p:cBhvr>
                                      <p:tavLst>
                                        <p:tav tm="0">
                                          <p:val>
                                            <p:strVal val="#ppt_w*0.70"/>
                                          </p:val>
                                        </p:tav>
                                        <p:tav tm="100000">
                                          <p:val>
                                            <p:strVal val="#ppt_w"/>
                                          </p:val>
                                        </p:tav>
                                      </p:tavLst>
                                    </p:anim>
                                    <p:anim calcmode="lin" valueType="num">
                                      <p:cBhvr>
                                        <p:cTn id="12" dur="1000" fill="hold"/>
                                        <p:tgtEl>
                                          <p:spTgt spid="39939"/>
                                        </p:tgtEl>
                                        <p:attrNameLst>
                                          <p:attrName>ppt_h</p:attrName>
                                        </p:attrNameLst>
                                      </p:cBhvr>
                                      <p:tavLst>
                                        <p:tav tm="0">
                                          <p:val>
                                            <p:strVal val="#ppt_h"/>
                                          </p:val>
                                        </p:tav>
                                        <p:tav tm="100000">
                                          <p:val>
                                            <p:strVal val="#ppt_h"/>
                                          </p:val>
                                        </p:tav>
                                      </p:tavLst>
                                    </p:anim>
                                    <p:animEffect transition="in" filter="fade">
                                      <p:cBhvr>
                                        <p:cTn id="13" dur="1000"/>
                                        <p:tgtEl>
                                          <p:spTgt spid="39939"/>
                                        </p:tgtEl>
                                      </p:cBhvr>
                                    </p:animEffect>
                                  </p:childTnLst>
                                </p:cTn>
                              </p:par>
                              <p:par>
                                <p:cTn id="14" presetID="55" presetClass="entr" presetSubtype="0" fill="hold" nodeType="withEffect">
                                  <p:stCondLst>
                                    <p:cond delay="0"/>
                                  </p:stCondLst>
                                  <p:childTnLst>
                                    <p:set>
                                      <p:cBhvr>
                                        <p:cTn id="15" dur="1" fill="hold">
                                          <p:stCondLst>
                                            <p:cond delay="0"/>
                                          </p:stCondLst>
                                        </p:cTn>
                                        <p:tgtEl>
                                          <p:spTgt spid="39951"/>
                                        </p:tgtEl>
                                        <p:attrNameLst>
                                          <p:attrName>style.visibility</p:attrName>
                                        </p:attrNameLst>
                                      </p:cBhvr>
                                      <p:to>
                                        <p:strVal val="visible"/>
                                      </p:to>
                                    </p:set>
                                    <p:anim calcmode="lin" valueType="num">
                                      <p:cBhvr>
                                        <p:cTn id="16" dur="1000" fill="hold"/>
                                        <p:tgtEl>
                                          <p:spTgt spid="39951"/>
                                        </p:tgtEl>
                                        <p:attrNameLst>
                                          <p:attrName>ppt_w</p:attrName>
                                        </p:attrNameLst>
                                      </p:cBhvr>
                                      <p:tavLst>
                                        <p:tav tm="0">
                                          <p:val>
                                            <p:strVal val="#ppt_w*0.70"/>
                                          </p:val>
                                        </p:tav>
                                        <p:tav tm="100000">
                                          <p:val>
                                            <p:strVal val="#ppt_w"/>
                                          </p:val>
                                        </p:tav>
                                      </p:tavLst>
                                    </p:anim>
                                    <p:anim calcmode="lin" valueType="num">
                                      <p:cBhvr>
                                        <p:cTn id="17" dur="1000" fill="hold"/>
                                        <p:tgtEl>
                                          <p:spTgt spid="39951"/>
                                        </p:tgtEl>
                                        <p:attrNameLst>
                                          <p:attrName>ppt_h</p:attrName>
                                        </p:attrNameLst>
                                      </p:cBhvr>
                                      <p:tavLst>
                                        <p:tav tm="0">
                                          <p:val>
                                            <p:strVal val="#ppt_h"/>
                                          </p:val>
                                        </p:tav>
                                        <p:tav tm="100000">
                                          <p:val>
                                            <p:strVal val="#ppt_h"/>
                                          </p:val>
                                        </p:tav>
                                      </p:tavLst>
                                    </p:anim>
                                    <p:animEffect transition="in" filter="fade">
                                      <p:cBhvr>
                                        <p:cTn id="18" dur="1000"/>
                                        <p:tgtEl>
                                          <p:spTgt spid="39951"/>
                                        </p:tgtEl>
                                      </p:cBhvr>
                                    </p:animEffect>
                                  </p:childTnLst>
                                </p:cTn>
                              </p:par>
                              <p:par>
                                <p:cTn id="19" presetID="55" presetClass="entr" presetSubtype="0" fill="hold" nodeType="withEffect">
                                  <p:stCondLst>
                                    <p:cond delay="0"/>
                                  </p:stCondLst>
                                  <p:childTnLst>
                                    <p:set>
                                      <p:cBhvr>
                                        <p:cTn id="20" dur="1" fill="hold">
                                          <p:stCondLst>
                                            <p:cond delay="0"/>
                                          </p:stCondLst>
                                        </p:cTn>
                                        <p:tgtEl>
                                          <p:spTgt spid="39952"/>
                                        </p:tgtEl>
                                        <p:attrNameLst>
                                          <p:attrName>style.visibility</p:attrName>
                                        </p:attrNameLst>
                                      </p:cBhvr>
                                      <p:to>
                                        <p:strVal val="visible"/>
                                      </p:to>
                                    </p:set>
                                    <p:anim calcmode="lin" valueType="num">
                                      <p:cBhvr>
                                        <p:cTn id="21" dur="1000" fill="hold"/>
                                        <p:tgtEl>
                                          <p:spTgt spid="39952"/>
                                        </p:tgtEl>
                                        <p:attrNameLst>
                                          <p:attrName>ppt_w</p:attrName>
                                        </p:attrNameLst>
                                      </p:cBhvr>
                                      <p:tavLst>
                                        <p:tav tm="0">
                                          <p:val>
                                            <p:strVal val="#ppt_w*0.70"/>
                                          </p:val>
                                        </p:tav>
                                        <p:tav tm="100000">
                                          <p:val>
                                            <p:strVal val="#ppt_w"/>
                                          </p:val>
                                        </p:tav>
                                      </p:tavLst>
                                    </p:anim>
                                    <p:anim calcmode="lin" valueType="num">
                                      <p:cBhvr>
                                        <p:cTn id="22" dur="1000" fill="hold"/>
                                        <p:tgtEl>
                                          <p:spTgt spid="39952"/>
                                        </p:tgtEl>
                                        <p:attrNameLst>
                                          <p:attrName>ppt_h</p:attrName>
                                        </p:attrNameLst>
                                      </p:cBhvr>
                                      <p:tavLst>
                                        <p:tav tm="0">
                                          <p:val>
                                            <p:strVal val="#ppt_h"/>
                                          </p:val>
                                        </p:tav>
                                        <p:tav tm="100000">
                                          <p:val>
                                            <p:strVal val="#ppt_h"/>
                                          </p:val>
                                        </p:tav>
                                      </p:tavLst>
                                    </p:anim>
                                    <p:animEffect transition="in" filter="fade">
                                      <p:cBhvr>
                                        <p:cTn id="23" dur="1000"/>
                                        <p:tgtEl>
                                          <p:spTgt spid="3995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9962"/>
                                        </p:tgtEl>
                                        <p:attrNameLst>
                                          <p:attrName>style.visibility</p:attrName>
                                        </p:attrNameLst>
                                      </p:cBhvr>
                                      <p:to>
                                        <p:strVal val="visible"/>
                                      </p:to>
                                    </p:set>
                                    <p:anim calcmode="lin" valueType="num">
                                      <p:cBhvr>
                                        <p:cTn id="26" dur="1000" fill="hold"/>
                                        <p:tgtEl>
                                          <p:spTgt spid="39962"/>
                                        </p:tgtEl>
                                        <p:attrNameLst>
                                          <p:attrName>ppt_w</p:attrName>
                                        </p:attrNameLst>
                                      </p:cBhvr>
                                      <p:tavLst>
                                        <p:tav tm="0">
                                          <p:val>
                                            <p:strVal val="#ppt_w*0.70"/>
                                          </p:val>
                                        </p:tav>
                                        <p:tav tm="100000">
                                          <p:val>
                                            <p:strVal val="#ppt_w"/>
                                          </p:val>
                                        </p:tav>
                                      </p:tavLst>
                                    </p:anim>
                                    <p:anim calcmode="lin" valueType="num">
                                      <p:cBhvr>
                                        <p:cTn id="27" dur="1000" fill="hold"/>
                                        <p:tgtEl>
                                          <p:spTgt spid="39962"/>
                                        </p:tgtEl>
                                        <p:attrNameLst>
                                          <p:attrName>ppt_h</p:attrName>
                                        </p:attrNameLst>
                                      </p:cBhvr>
                                      <p:tavLst>
                                        <p:tav tm="0">
                                          <p:val>
                                            <p:strVal val="#ppt_h"/>
                                          </p:val>
                                        </p:tav>
                                        <p:tav tm="100000">
                                          <p:val>
                                            <p:strVal val="#ppt_h"/>
                                          </p:val>
                                        </p:tav>
                                      </p:tavLst>
                                    </p:anim>
                                    <p:animEffect transition="in" filter="fade">
                                      <p:cBhvr>
                                        <p:cTn id="28" dur="1000"/>
                                        <p:tgtEl>
                                          <p:spTgt spid="39962"/>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9961"/>
                                        </p:tgtEl>
                                        <p:attrNameLst>
                                          <p:attrName>style.visibility</p:attrName>
                                        </p:attrNameLst>
                                      </p:cBhvr>
                                      <p:to>
                                        <p:strVal val="visible"/>
                                      </p:to>
                                    </p:set>
                                    <p:anim calcmode="lin" valueType="num">
                                      <p:cBhvr>
                                        <p:cTn id="31" dur="1000" fill="hold"/>
                                        <p:tgtEl>
                                          <p:spTgt spid="39961"/>
                                        </p:tgtEl>
                                        <p:attrNameLst>
                                          <p:attrName>ppt_w</p:attrName>
                                        </p:attrNameLst>
                                      </p:cBhvr>
                                      <p:tavLst>
                                        <p:tav tm="0">
                                          <p:val>
                                            <p:strVal val="#ppt_w*0.70"/>
                                          </p:val>
                                        </p:tav>
                                        <p:tav tm="100000">
                                          <p:val>
                                            <p:strVal val="#ppt_w"/>
                                          </p:val>
                                        </p:tav>
                                      </p:tavLst>
                                    </p:anim>
                                    <p:anim calcmode="lin" valueType="num">
                                      <p:cBhvr>
                                        <p:cTn id="32" dur="1000" fill="hold"/>
                                        <p:tgtEl>
                                          <p:spTgt spid="39961"/>
                                        </p:tgtEl>
                                        <p:attrNameLst>
                                          <p:attrName>ppt_h</p:attrName>
                                        </p:attrNameLst>
                                      </p:cBhvr>
                                      <p:tavLst>
                                        <p:tav tm="0">
                                          <p:val>
                                            <p:strVal val="#ppt_h"/>
                                          </p:val>
                                        </p:tav>
                                        <p:tav tm="100000">
                                          <p:val>
                                            <p:strVal val="#ppt_h"/>
                                          </p:val>
                                        </p:tav>
                                      </p:tavLst>
                                    </p:anim>
                                    <p:animEffect transition="in" filter="fade">
                                      <p:cBhvr>
                                        <p:cTn id="33" dur="1000"/>
                                        <p:tgtEl>
                                          <p:spTgt spid="399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39963"/>
                                        </p:tgtEl>
                                        <p:attrNameLst>
                                          <p:attrName>style.visibility</p:attrName>
                                        </p:attrNameLst>
                                      </p:cBhvr>
                                      <p:to>
                                        <p:strVal val="visible"/>
                                      </p:to>
                                    </p:set>
                                    <p:anim calcmode="lin" valueType="num">
                                      <p:cBhvr>
                                        <p:cTn id="38" dur="1000" fill="hold"/>
                                        <p:tgtEl>
                                          <p:spTgt spid="39963"/>
                                        </p:tgtEl>
                                        <p:attrNameLst>
                                          <p:attrName>ppt_w</p:attrName>
                                        </p:attrNameLst>
                                      </p:cBhvr>
                                      <p:tavLst>
                                        <p:tav tm="0">
                                          <p:val>
                                            <p:strVal val="#ppt_w*0.70"/>
                                          </p:val>
                                        </p:tav>
                                        <p:tav tm="100000">
                                          <p:val>
                                            <p:strVal val="#ppt_w"/>
                                          </p:val>
                                        </p:tav>
                                      </p:tavLst>
                                    </p:anim>
                                    <p:anim calcmode="lin" valueType="num">
                                      <p:cBhvr>
                                        <p:cTn id="39" dur="1000" fill="hold"/>
                                        <p:tgtEl>
                                          <p:spTgt spid="39963"/>
                                        </p:tgtEl>
                                        <p:attrNameLst>
                                          <p:attrName>ppt_h</p:attrName>
                                        </p:attrNameLst>
                                      </p:cBhvr>
                                      <p:tavLst>
                                        <p:tav tm="0">
                                          <p:val>
                                            <p:strVal val="#ppt_h"/>
                                          </p:val>
                                        </p:tav>
                                        <p:tav tm="100000">
                                          <p:val>
                                            <p:strVal val="#ppt_h"/>
                                          </p:val>
                                        </p:tav>
                                      </p:tavLst>
                                    </p:anim>
                                    <p:animEffect transition="in" filter="fade">
                                      <p:cBhvr>
                                        <p:cTn id="40" dur="1000"/>
                                        <p:tgtEl>
                                          <p:spTgt spid="3996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39964"/>
                                        </p:tgtEl>
                                        <p:attrNameLst>
                                          <p:attrName>style.visibility</p:attrName>
                                        </p:attrNameLst>
                                      </p:cBhvr>
                                      <p:to>
                                        <p:strVal val="visible"/>
                                      </p:to>
                                    </p:set>
                                    <p:anim calcmode="lin" valueType="num">
                                      <p:cBhvr>
                                        <p:cTn id="45" dur="1000" fill="hold"/>
                                        <p:tgtEl>
                                          <p:spTgt spid="39964"/>
                                        </p:tgtEl>
                                        <p:attrNameLst>
                                          <p:attrName>ppt_w</p:attrName>
                                        </p:attrNameLst>
                                      </p:cBhvr>
                                      <p:tavLst>
                                        <p:tav tm="0">
                                          <p:val>
                                            <p:strVal val="#ppt_w*0.70"/>
                                          </p:val>
                                        </p:tav>
                                        <p:tav tm="100000">
                                          <p:val>
                                            <p:strVal val="#ppt_w"/>
                                          </p:val>
                                        </p:tav>
                                      </p:tavLst>
                                    </p:anim>
                                    <p:anim calcmode="lin" valueType="num">
                                      <p:cBhvr>
                                        <p:cTn id="46" dur="1000" fill="hold"/>
                                        <p:tgtEl>
                                          <p:spTgt spid="39964"/>
                                        </p:tgtEl>
                                        <p:attrNameLst>
                                          <p:attrName>ppt_h</p:attrName>
                                        </p:attrNameLst>
                                      </p:cBhvr>
                                      <p:tavLst>
                                        <p:tav tm="0">
                                          <p:val>
                                            <p:strVal val="#ppt_h"/>
                                          </p:val>
                                        </p:tav>
                                        <p:tav tm="100000">
                                          <p:val>
                                            <p:strVal val="#ppt_h"/>
                                          </p:val>
                                        </p:tav>
                                      </p:tavLst>
                                    </p:anim>
                                    <p:animEffect transition="in" filter="fade">
                                      <p:cBhvr>
                                        <p:cTn id="47" dur="1000"/>
                                        <p:tgtEl>
                                          <p:spTgt spid="399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4"/>
                </p:tgtEl>
              </p:cMediaNode>
            </p:audio>
          </p:childTnLst>
        </p:cTn>
      </p:par>
    </p:tnLst>
    <p:bldLst>
      <p:bldP spid="39939" grpId="0" animBg="1"/>
      <p:bldP spid="39961" grpId="0" animBg="1"/>
      <p:bldP spid="39962" grpId="0" animBg="1"/>
      <p:bldP spid="39963" grpId="0" animBg="1"/>
      <p:bldP spid="3996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aphicFrame>
        <p:nvGraphicFramePr>
          <p:cNvPr id="165999" name="Group 111">
            <a:extLst>
              <a:ext uri="{FF2B5EF4-FFF2-40B4-BE49-F238E27FC236}">
                <a16:creationId xmlns:a16="http://schemas.microsoft.com/office/drawing/2014/main" id="{C9887372-AD92-424F-9A0E-E0C755E96DC8}"/>
              </a:ext>
            </a:extLst>
          </p:cNvPr>
          <p:cNvGraphicFramePr>
            <a:graphicFrameLocks noGrp="1"/>
          </p:cNvGraphicFramePr>
          <p:nvPr>
            <p:ph type="tbl" idx="4294967295"/>
            <p:extLst>
              <p:ext uri="{D42A27DB-BD31-4B8C-83A1-F6EECF244321}">
                <p14:modId xmlns:p14="http://schemas.microsoft.com/office/powerpoint/2010/main" val="188430115"/>
              </p:ext>
            </p:extLst>
          </p:nvPr>
        </p:nvGraphicFramePr>
        <p:xfrm>
          <a:off x="230188" y="664983"/>
          <a:ext cx="8158162" cy="6178197"/>
        </p:xfrm>
        <a:graphic>
          <a:graphicData uri="http://schemas.openxmlformats.org/drawingml/2006/table">
            <a:tbl>
              <a:tblPr/>
              <a:tblGrid>
                <a:gridCol w="6337300">
                  <a:extLst>
                    <a:ext uri="{9D8B030D-6E8A-4147-A177-3AD203B41FA5}">
                      <a16:colId xmlns:a16="http://schemas.microsoft.com/office/drawing/2014/main" val="20000"/>
                    </a:ext>
                  </a:extLst>
                </a:gridCol>
                <a:gridCol w="1820862">
                  <a:extLst>
                    <a:ext uri="{9D8B030D-6E8A-4147-A177-3AD203B41FA5}">
                      <a16:colId xmlns:a16="http://schemas.microsoft.com/office/drawing/2014/main" val="20001"/>
                    </a:ext>
                  </a:extLst>
                </a:gridCol>
              </a:tblGrid>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ea typeface="Arial" charset="0"/>
                          <a:cs typeface="Arial" charset="0"/>
                        </a:rPr>
                        <a:t>Fach</a:t>
                      </a:r>
                      <a:endParaRPr kumimoji="0" lang="de-DE" altLang="de-DE" sz="1600" b="0" i="0" u="none" strike="noStrike" cap="small" normalizeH="0" baseline="0" dirty="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rPr>
                        <a:t>Wochenstunden</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84197">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Religion</a:t>
                      </a:r>
                      <a:endParaRPr kumimoji="0" lang="de-DE" altLang="de-DE" sz="1600" b="0" i="0" u="none" strike="noStrike" cap="none" normalizeH="0" baseline="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Deutsch</a:t>
                      </a:r>
                      <a:endParaRPr kumimoji="0" lang="de-DE" altLang="de-DE" sz="1600" b="0" i="0" u="none" strike="noStrike" cap="none" normalizeH="0" baseline="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4</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rgbClr val="0000FF"/>
                          </a:solidFill>
                          <a:effectLst/>
                          <a:latin typeface="Calibri" charset="0"/>
                          <a:ea typeface="Arial" charset="0"/>
                          <a:cs typeface="Arial" charset="0"/>
                        </a:rPr>
                        <a:t>Wahl eines Faches aus</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3</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extLst>
                  <a:ext uri="{0D108BD9-81ED-4DB2-BD59-A6C34878D82A}">
                    <a16:rowId xmlns:a16="http://schemas.microsoft.com/office/drawing/2014/main" val="10003"/>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1. Fremdsprache: Französisch</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3</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2. Fremdsprache: Englisch</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3</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8158">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3.</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chemeClr val="tx1"/>
                          </a:solidFill>
                          <a:effectLst/>
                          <a:latin typeface="Calibri" charset="0"/>
                          <a:ea typeface="Arial" charset="0"/>
                          <a:cs typeface="Arial" charset="0"/>
                        </a:rPr>
                        <a:t>Fremdsprache:</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chemeClr val="tx1"/>
                          </a:solidFill>
                          <a:effectLst/>
                          <a:latin typeface="Calibri" charset="0"/>
                          <a:ea typeface="Arial" charset="0"/>
                          <a:cs typeface="Arial" charset="0"/>
                        </a:rPr>
                        <a:t>Latein / Spanisch</a:t>
                      </a:r>
                    </a:p>
                  </a:txBody>
                  <a:tcPr marL="90000" marR="90000" marT="46791" marB="467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4</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Mathematik</a:t>
                      </a:r>
                      <a:endParaRPr kumimoji="0" lang="de-DE" altLang="de-DE" sz="1600" b="0" i="0" u="none" strike="noStrike" cap="none" normalizeH="0" baseline="0" dirty="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4</a:t>
                      </a:r>
                      <a:endParaRPr kumimoji="0" lang="de-DE" altLang="de-DE" sz="1600" b="0" i="0" u="none" strike="noStrike" cap="none" normalizeH="0" baseline="0" dirty="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Wahl von 4 Fächern aus</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8</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extLst>
                  <a:ext uri="{0D108BD9-81ED-4DB2-BD59-A6C34878D82A}">
                    <a16:rowId xmlns:a16="http://schemas.microsoft.com/office/drawing/2014/main" val="10008"/>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Biologie</a:t>
                      </a:r>
                      <a:endParaRPr kumimoji="0" lang="de-DE" altLang="de-DE" sz="1600" b="0"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Chemie</a:t>
                      </a:r>
                      <a:endParaRPr kumimoji="0" lang="de-DE" altLang="de-DE" sz="1600" b="0"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Physik</a:t>
                      </a:r>
                      <a:endParaRPr kumimoji="0" lang="de-DE" altLang="de-DE" sz="1600" b="0"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Erdkunde</a:t>
                      </a:r>
                      <a:endParaRPr kumimoji="0" lang="de-DE" altLang="de-DE" sz="1600" b="0"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Geschichte</a:t>
                      </a:r>
                      <a:endParaRPr kumimoji="0" lang="de-DE" altLang="de-DE" sz="1600" b="0"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Politik</a:t>
                      </a:r>
                      <a:endParaRPr kumimoji="0" lang="de-DE" altLang="de-DE" sz="1600" b="0" i="0" u="none" strike="noStrike" cap="none" normalizeH="0" baseline="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Bildende Kunst    </a:t>
                      </a:r>
                      <a:r>
                        <a:rPr kumimoji="0" lang="de-DE" altLang="de-DE" sz="1600" b="1" i="0" u="none" strike="noStrike" cap="none" normalizeH="0" baseline="0" dirty="0">
                          <a:ln>
                            <a:noFill/>
                          </a:ln>
                          <a:solidFill>
                            <a:srgbClr val="FF0000"/>
                          </a:solidFill>
                          <a:effectLst/>
                          <a:latin typeface="Calibri" charset="0"/>
                          <a:ea typeface="Arial" charset="0"/>
                          <a:cs typeface="Arial" charset="0"/>
                        </a:rPr>
                        <a:t>oder</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Musik</a:t>
                      </a:r>
                    </a:p>
                  </a:txBody>
                  <a:tcPr marT="45711" marB="45711"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extLst>
                  <a:ext uri="{0D108BD9-81ED-4DB2-BD59-A6C34878D82A}">
                    <a16:rowId xmlns:a16="http://schemas.microsoft.com/office/drawing/2014/main" val="10015"/>
                  </a:ext>
                </a:extLst>
              </a:tr>
              <a:tr h="33527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Sport</a:t>
                      </a:r>
                      <a:endParaRPr kumimoji="0" lang="de-DE" altLang="de-DE" sz="1600" b="0" i="0" u="none" strike="noStrike" cap="none" normalizeH="0" baseline="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2</a:t>
                      </a:r>
                      <a:endParaRPr kumimoji="0" lang="de-DE" altLang="de-DE" sz="1600" b="0" i="0" u="none" strike="noStrike" cap="none" normalizeH="0" baseline="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96898">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charset="0"/>
                          <a:ea typeface="Arial" charset="0"/>
                          <a:cs typeface="Arial" charset="0"/>
                        </a:rPr>
                        <a:t>Summe Wochenstunden Pflichtfächer</a:t>
                      </a:r>
                      <a:endParaRPr kumimoji="0" lang="de-DE" altLang="de-DE" sz="2000" b="0" i="0" u="none" strike="noStrike" cap="none" normalizeH="0" baseline="0" dirty="0">
                        <a:ln>
                          <a:noFill/>
                        </a:ln>
                        <a:solidFill>
                          <a:schemeClr val="tx1"/>
                        </a:solidFill>
                        <a:effectLst/>
                        <a:latin typeface="Calibri" charset="0"/>
                      </a:endParaRP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2200" b="1" i="0" u="none" strike="noStrike" cap="none" normalizeH="0" baseline="0" dirty="0">
                          <a:ln>
                            <a:noFill/>
                          </a:ln>
                          <a:solidFill>
                            <a:schemeClr val="tx1"/>
                          </a:solidFill>
                          <a:effectLst/>
                          <a:latin typeface="Calibri" charset="0"/>
                        </a:rPr>
                        <a:t>31</a:t>
                      </a:r>
                    </a:p>
                  </a:txBody>
                  <a:tcPr marT="45711" marB="45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7"/>
                  </a:ext>
                </a:extLst>
              </a:tr>
            </a:tbl>
          </a:graphicData>
        </a:graphic>
      </p:graphicFrame>
      <p:sp>
        <p:nvSpPr>
          <p:cNvPr id="2" name="Titel 1">
            <a:extLst>
              <a:ext uri="{FF2B5EF4-FFF2-40B4-BE49-F238E27FC236}">
                <a16:creationId xmlns:a16="http://schemas.microsoft.com/office/drawing/2014/main" id="{4484194C-465A-684E-A632-7D48676B9220}"/>
              </a:ext>
            </a:extLst>
          </p:cNvPr>
          <p:cNvSpPr>
            <a:spLocks noGrp="1"/>
          </p:cNvSpPr>
          <p:nvPr>
            <p:ph type="title"/>
          </p:nvPr>
        </p:nvSpPr>
        <p:spPr>
          <a:xfrm>
            <a:off x="0" y="0"/>
            <a:ext cx="6889750" cy="620713"/>
          </a:xfrm>
        </p:spPr>
        <p:txBody>
          <a:bodyPr rtlCol="0"/>
          <a:lstStyle/>
          <a:p>
            <a:pPr eaLnBrk="1" fontAlgn="auto" hangingPunct="1">
              <a:spcAft>
                <a:spcPts val="0"/>
              </a:spcAft>
              <a:defRPr/>
            </a:pPr>
            <a:r>
              <a:rPr lang="de-DE" altLang="de-DE" dirty="0">
                <a:latin typeface="Segoe Print" panose="02000600000000000000" pitchFamily="2" charset="0"/>
              </a:rPr>
              <a:t>Pflichtfächer – </a:t>
            </a:r>
            <a:r>
              <a:rPr lang="de-DE" altLang="de-DE" dirty="0">
                <a:solidFill>
                  <a:srgbClr val="FF0000"/>
                </a:solidFill>
                <a:latin typeface="Segoe Print" panose="02000600000000000000" pitchFamily="2" charset="0"/>
              </a:rPr>
              <a:t>Sprachenzweig</a:t>
            </a:r>
            <a:endParaRPr lang="de-DE" dirty="0">
              <a:solidFill>
                <a:srgbClr val="FF0000"/>
              </a:solidFill>
              <a:latin typeface="Segoe Print" panose="02000600000000000000" pitchFamily="2" charset="0"/>
            </a:endParaRPr>
          </a:p>
        </p:txBody>
      </p:sp>
      <p:sp>
        <p:nvSpPr>
          <p:cNvPr id="3" name="Fußzeilenplatzhalter 2">
            <a:extLst>
              <a:ext uri="{FF2B5EF4-FFF2-40B4-BE49-F238E27FC236}">
                <a16:creationId xmlns:a16="http://schemas.microsoft.com/office/drawing/2014/main" id="{FFCE0DA8-BDF6-44FB-82B2-C3C6A10A2F1E}"/>
              </a:ext>
            </a:extLst>
          </p:cNvPr>
          <p:cNvSpPr>
            <a:spLocks noGrp="1"/>
          </p:cNvSpPr>
          <p:nvPr>
            <p:ph type="ftr" sz="quarter" idx="11"/>
          </p:nvPr>
        </p:nvSpPr>
        <p:spPr/>
        <p:txBody>
          <a:bodyPr/>
          <a:lstStyle/>
          <a:p>
            <a:pPr>
              <a:defRPr/>
            </a:pPr>
            <a:r>
              <a:rPr lang="de-DE" altLang="de-DE" dirty="0"/>
              <a:t>Johanneum 2024 Abteilung Oberstufe</a:t>
            </a:r>
          </a:p>
        </p:txBody>
      </p:sp>
      <p:pic>
        <p:nvPicPr>
          <p:cNvPr id="19" name="Audio 18">
            <a:hlinkClick r:id="" action="ppaction://media"/>
            <a:extLst>
              <a:ext uri="{FF2B5EF4-FFF2-40B4-BE49-F238E27FC236}">
                <a16:creationId xmlns:a16="http://schemas.microsoft.com/office/drawing/2014/main" id="{9AECA293-1FBC-41E6-BAED-6CAA0F94FB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549"/>
    </mc:Choice>
    <mc:Fallback xmlns="">
      <p:transition spd="slow" advTm="18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DE12C7-93DC-4640-9377-F404B4915B05}"/>
              </a:ext>
            </a:extLst>
          </p:cNvPr>
          <p:cNvSpPr>
            <a:spLocks noGrp="1"/>
          </p:cNvSpPr>
          <p:nvPr>
            <p:ph type="title"/>
          </p:nvPr>
        </p:nvSpPr>
        <p:spPr>
          <a:xfrm>
            <a:off x="0" y="0"/>
            <a:ext cx="6889750" cy="765175"/>
          </a:xfrm>
        </p:spPr>
        <p:txBody>
          <a:bodyPr rtlCol="0"/>
          <a:lstStyle/>
          <a:p>
            <a:pPr eaLnBrk="1" fontAlgn="auto" hangingPunct="1">
              <a:spcAft>
                <a:spcPts val="0"/>
              </a:spcAft>
              <a:defRPr/>
            </a:pPr>
            <a:r>
              <a:rPr lang="de-DE" altLang="de-DE" dirty="0">
                <a:latin typeface="Segoe Print" panose="02000600000000000000" pitchFamily="2" charset="0"/>
              </a:rPr>
              <a:t>Pflichtfächer </a:t>
            </a:r>
            <a:r>
              <a:rPr lang="de-DE" altLang="de-DE" dirty="0" err="1">
                <a:solidFill>
                  <a:srgbClr val="FF0000"/>
                </a:solidFill>
                <a:latin typeface="Segoe Print" panose="02000600000000000000" pitchFamily="2" charset="0"/>
              </a:rPr>
              <a:t>Nawi</a:t>
            </a:r>
            <a:r>
              <a:rPr lang="de-DE" altLang="de-DE" dirty="0">
                <a:solidFill>
                  <a:srgbClr val="FF0000"/>
                </a:solidFill>
                <a:latin typeface="Segoe Print" panose="02000600000000000000" pitchFamily="2" charset="0"/>
              </a:rPr>
              <a:t> - Zweig</a:t>
            </a:r>
            <a:endParaRPr lang="de-DE" dirty="0">
              <a:latin typeface="Segoe Print" panose="02000600000000000000" pitchFamily="2" charset="0"/>
            </a:endParaRPr>
          </a:p>
        </p:txBody>
      </p:sp>
      <p:graphicFrame>
        <p:nvGraphicFramePr>
          <p:cNvPr id="120990" name="Group 158">
            <a:extLst>
              <a:ext uri="{FF2B5EF4-FFF2-40B4-BE49-F238E27FC236}">
                <a16:creationId xmlns:a16="http://schemas.microsoft.com/office/drawing/2014/main" id="{FDB8E4A1-9905-A34E-9F1E-1BF4C7456C27}"/>
              </a:ext>
            </a:extLst>
          </p:cNvPr>
          <p:cNvGraphicFramePr>
            <a:graphicFrameLocks noGrp="1"/>
          </p:cNvGraphicFramePr>
          <p:nvPr>
            <p:ph type="tbl" idx="4294967295"/>
            <p:extLst>
              <p:ext uri="{D42A27DB-BD31-4B8C-83A1-F6EECF244321}">
                <p14:modId xmlns:p14="http://schemas.microsoft.com/office/powerpoint/2010/main" val="398763696"/>
              </p:ext>
            </p:extLst>
          </p:nvPr>
        </p:nvGraphicFramePr>
        <p:xfrm>
          <a:off x="303213" y="863600"/>
          <a:ext cx="8229600" cy="5530958"/>
        </p:xfrm>
        <a:graphic>
          <a:graphicData uri="http://schemas.openxmlformats.org/drawingml/2006/table">
            <a:tbl>
              <a:tblPr/>
              <a:tblGrid>
                <a:gridCol w="6408737">
                  <a:extLst>
                    <a:ext uri="{9D8B030D-6E8A-4147-A177-3AD203B41FA5}">
                      <a16:colId xmlns:a16="http://schemas.microsoft.com/office/drawing/2014/main" val="20000"/>
                    </a:ext>
                  </a:extLst>
                </a:gridCol>
                <a:gridCol w="1820863">
                  <a:extLst>
                    <a:ext uri="{9D8B030D-6E8A-4147-A177-3AD203B41FA5}">
                      <a16:colId xmlns:a16="http://schemas.microsoft.com/office/drawing/2014/main" val="20001"/>
                    </a:ext>
                  </a:extLst>
                </a:gridCol>
              </a:tblGrid>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ea typeface="Arial" charset="0"/>
                          <a:cs typeface="Arial" charset="0"/>
                        </a:rPr>
                        <a:t>Fach</a:t>
                      </a:r>
                      <a:endParaRPr kumimoji="0" lang="de-DE" altLang="de-DE" sz="1600" b="0" i="0" u="none" strike="noStrike" cap="small"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rPr>
                        <a:t>Wochenstunden</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Religion</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Deutsch</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4</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778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1. Fremdsprache: Französisch</a:t>
                      </a:r>
                      <a:endParaRPr kumimoji="0" lang="de-DE" altLang="de-DE" sz="1600" b="1" i="0" u="none" strike="noStrike" cap="none" normalizeH="0" baseline="0" dirty="0">
                        <a:ln>
                          <a:noFill/>
                        </a:ln>
                        <a:solidFill>
                          <a:srgbClr val="FF0000"/>
                        </a:solidFill>
                        <a:effectLst/>
                        <a:latin typeface="Calibri" charset="0"/>
                        <a:ea typeface="Arial" charset="0"/>
                        <a:cs typeface="Arial" charset="0"/>
                      </a:endParaRPr>
                    </a:p>
                  </a:txBody>
                  <a:tcPr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3</a:t>
                      </a:r>
                    </a:p>
                  </a:txBody>
                  <a:tcPr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2. Fremdsprache: Englisch</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3</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Mathematik</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rPr>
                        <a:t>4</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6678">
                <a:tc>
                  <a:txBody>
                    <a:bodyPr/>
                    <a:lstStyle/>
                    <a:p>
                      <a:r>
                        <a:rPr lang="de-DE" sz="1600" b="1" dirty="0"/>
                        <a:t>Chemie</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3</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6678">
                <a:tc>
                  <a:txBody>
                    <a:bodyPr/>
                    <a:lstStyle/>
                    <a:p>
                      <a:r>
                        <a:rPr lang="de-DE" sz="1600" b="1" dirty="0"/>
                        <a:t>Physik</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2</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8903147"/>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Wahl von 2 Fächern aus</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CCAEC"/>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4</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CCAEC"/>
                    </a:solidFill>
                  </a:tcPr>
                </a:tc>
                <a:extLst>
                  <a:ext uri="{0D108BD9-81ED-4DB2-BD59-A6C34878D82A}">
                    <a16:rowId xmlns:a16="http://schemas.microsoft.com/office/drawing/2014/main" val="10007"/>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Biologie</a:t>
                      </a:r>
                      <a:endParaRPr kumimoji="0" lang="de-DE" altLang="de-DE" sz="1600" b="0"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Erdkunde </a:t>
                      </a:r>
                      <a:endParaRPr kumimoji="0" lang="de-DE" altLang="de-DE" sz="1600" b="0"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Geschichte</a:t>
                      </a:r>
                      <a:endParaRPr kumimoji="0" lang="de-DE" altLang="de-DE" sz="1600" b="0"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Politik</a:t>
                      </a:r>
                    </a:p>
                  </a:txBody>
                  <a:tcPr marT="45704" marB="45704"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Bildende</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Kunst</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FF0000"/>
                          </a:solidFill>
                          <a:effectLst/>
                          <a:latin typeface="Calibri" charset="0"/>
                          <a:ea typeface="Arial" charset="0"/>
                          <a:cs typeface="Arial" charset="0"/>
                        </a:rPr>
                        <a:t>oder </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Musik</a:t>
                      </a:r>
                    </a:p>
                  </a:txBody>
                  <a:tcPr marT="45704" marB="45704"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extLst>
                  <a:ext uri="{0D108BD9-81ED-4DB2-BD59-A6C34878D82A}">
                    <a16:rowId xmlns:a16="http://schemas.microsoft.com/office/drawing/2014/main" val="10014"/>
                  </a:ext>
                </a:extLst>
              </a:tr>
              <a:tr h="335239">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Sport</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96837">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charset="0"/>
                          <a:ea typeface="Arial" charset="0"/>
                          <a:cs typeface="Arial" charset="0"/>
                        </a:rPr>
                        <a:t>Summe Wochenstunden Pflichtfächer</a:t>
                      </a:r>
                      <a:endParaRPr kumimoji="0" lang="de-DE" altLang="de-DE" sz="2000" b="0" i="0" u="none" strike="noStrike" cap="none" normalizeH="0" baseline="0" dirty="0">
                        <a:ln>
                          <a:noFill/>
                        </a:ln>
                        <a:solidFill>
                          <a:schemeClr val="tx1"/>
                        </a:solidFill>
                        <a:effectLst/>
                        <a:latin typeface="Calibri" charset="0"/>
                      </a:endParaRP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charset="0"/>
                        </a:rPr>
                        <a:t>31</a:t>
                      </a:r>
                    </a:p>
                  </a:txBody>
                  <a:tcPr marT="45704" marB="4570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6"/>
                  </a:ext>
                </a:extLst>
              </a:tr>
            </a:tbl>
          </a:graphicData>
        </a:graphic>
      </p:graphicFrame>
      <p:sp>
        <p:nvSpPr>
          <p:cNvPr id="2" name="Fußzeilenplatzhalter 1">
            <a:extLst>
              <a:ext uri="{FF2B5EF4-FFF2-40B4-BE49-F238E27FC236}">
                <a16:creationId xmlns:a16="http://schemas.microsoft.com/office/drawing/2014/main" id="{1E50C21D-7C1C-48F9-B499-40DD7F423E77}"/>
              </a:ext>
            </a:extLst>
          </p:cNvPr>
          <p:cNvSpPr>
            <a:spLocks noGrp="1"/>
          </p:cNvSpPr>
          <p:nvPr>
            <p:ph type="ftr" sz="quarter" idx="11"/>
          </p:nvPr>
        </p:nvSpPr>
        <p:spPr/>
        <p:txBody>
          <a:bodyPr/>
          <a:lstStyle/>
          <a:p>
            <a:pPr>
              <a:defRPr/>
            </a:pPr>
            <a:r>
              <a:rPr lang="de-DE" altLang="de-DE" dirty="0"/>
              <a:t>Johanneum 2024 Abteilung Oberstufe</a:t>
            </a:r>
          </a:p>
        </p:txBody>
      </p:sp>
      <p:pic>
        <p:nvPicPr>
          <p:cNvPr id="5" name="Audio 4">
            <a:hlinkClick r:id="" action="ppaction://media"/>
            <a:extLst>
              <a:ext uri="{FF2B5EF4-FFF2-40B4-BE49-F238E27FC236}">
                <a16:creationId xmlns:a16="http://schemas.microsoft.com/office/drawing/2014/main" id="{C34B0AE3-D070-4B10-A135-23751CC13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271"/>
    </mc:Choice>
    <mc:Fallback xmlns="">
      <p:transition spd="slow" advTm="8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7F076A-AD96-4146-AA9F-805A82270611}"/>
              </a:ext>
            </a:extLst>
          </p:cNvPr>
          <p:cNvSpPr>
            <a:spLocks noGrp="1"/>
          </p:cNvSpPr>
          <p:nvPr>
            <p:ph type="title"/>
          </p:nvPr>
        </p:nvSpPr>
        <p:spPr>
          <a:xfrm>
            <a:off x="0" y="0"/>
            <a:ext cx="6889750" cy="765175"/>
          </a:xfrm>
        </p:spPr>
        <p:txBody>
          <a:bodyPr rtlCol="0"/>
          <a:lstStyle/>
          <a:p>
            <a:pPr eaLnBrk="1" fontAlgn="auto" hangingPunct="1">
              <a:spcAft>
                <a:spcPts val="0"/>
              </a:spcAft>
              <a:defRPr/>
            </a:pPr>
            <a:r>
              <a:rPr lang="de-DE" altLang="de-DE" dirty="0">
                <a:latin typeface="Segoe Print" panose="02000600000000000000" pitchFamily="2" charset="0"/>
              </a:rPr>
              <a:t>Pflichtfächer </a:t>
            </a:r>
            <a:r>
              <a:rPr lang="de-DE" altLang="de-DE" dirty="0" err="1">
                <a:solidFill>
                  <a:srgbClr val="FF0000"/>
                </a:solidFill>
                <a:latin typeface="Segoe Print" panose="02000600000000000000" pitchFamily="2" charset="0"/>
              </a:rPr>
              <a:t>AbiBac</a:t>
            </a:r>
            <a:r>
              <a:rPr lang="de-DE" altLang="de-DE" dirty="0">
                <a:solidFill>
                  <a:srgbClr val="FF0000"/>
                </a:solidFill>
                <a:latin typeface="Segoe Print" panose="02000600000000000000" pitchFamily="2" charset="0"/>
              </a:rPr>
              <a:t>-Klasse</a:t>
            </a:r>
            <a:endParaRPr lang="de-DE" dirty="0">
              <a:latin typeface="Segoe Print" panose="02000600000000000000" pitchFamily="2" charset="0"/>
            </a:endParaRPr>
          </a:p>
        </p:txBody>
      </p:sp>
      <p:graphicFrame>
        <p:nvGraphicFramePr>
          <p:cNvPr id="120990" name="Group 158">
            <a:extLst>
              <a:ext uri="{FF2B5EF4-FFF2-40B4-BE49-F238E27FC236}">
                <a16:creationId xmlns:a16="http://schemas.microsoft.com/office/drawing/2014/main" id="{3067481C-58E1-5F4D-B2E8-4A6848996069}"/>
              </a:ext>
            </a:extLst>
          </p:cNvPr>
          <p:cNvGraphicFramePr>
            <a:graphicFrameLocks noGrp="1"/>
          </p:cNvGraphicFramePr>
          <p:nvPr>
            <p:ph type="tbl" idx="4294967295"/>
            <p:extLst>
              <p:ext uri="{D42A27DB-BD31-4B8C-83A1-F6EECF244321}">
                <p14:modId xmlns:p14="http://schemas.microsoft.com/office/powerpoint/2010/main" val="2458039752"/>
              </p:ext>
            </p:extLst>
          </p:nvPr>
        </p:nvGraphicFramePr>
        <p:xfrm>
          <a:off x="303213" y="863600"/>
          <a:ext cx="8229600" cy="5837420"/>
        </p:xfrm>
        <a:graphic>
          <a:graphicData uri="http://schemas.openxmlformats.org/drawingml/2006/table">
            <a:tbl>
              <a:tblPr/>
              <a:tblGrid>
                <a:gridCol w="6408737">
                  <a:extLst>
                    <a:ext uri="{9D8B030D-6E8A-4147-A177-3AD203B41FA5}">
                      <a16:colId xmlns:a16="http://schemas.microsoft.com/office/drawing/2014/main" val="20000"/>
                    </a:ext>
                  </a:extLst>
                </a:gridCol>
                <a:gridCol w="1820863">
                  <a:extLst>
                    <a:ext uri="{9D8B030D-6E8A-4147-A177-3AD203B41FA5}">
                      <a16:colId xmlns:a16="http://schemas.microsoft.com/office/drawing/2014/main" val="20001"/>
                    </a:ext>
                  </a:extLst>
                </a:gridCol>
              </a:tblGrid>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ea typeface="Arial" charset="0"/>
                          <a:cs typeface="Arial" charset="0"/>
                        </a:rPr>
                        <a:t>Fach</a:t>
                      </a:r>
                      <a:endParaRPr kumimoji="0" lang="de-DE" altLang="de-DE" sz="1600" b="0" i="0" u="none" strike="noStrike" cap="small"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rPr>
                        <a:t>Wochenstunden</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Religion</a:t>
                      </a:r>
                      <a:endParaRPr kumimoji="0" lang="de-DE" altLang="de-DE" sz="1600" b="0" i="0" u="none" strike="noStrike" cap="none" normalizeH="0" baseline="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Deutsch</a:t>
                      </a:r>
                      <a:endParaRPr kumimoji="0" lang="de-DE" altLang="de-DE" sz="1600" b="0" i="0" u="none" strike="noStrike" cap="none" normalizeH="0" baseline="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4</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7761">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1. Fremdsprache: Französisch</a:t>
                      </a:r>
                      <a:endParaRPr kumimoji="0" lang="de-DE" altLang="de-DE" sz="1600" b="1" i="0" u="none" strike="noStrike" cap="none" normalizeH="0" baseline="0">
                        <a:ln>
                          <a:noFill/>
                        </a:ln>
                        <a:solidFill>
                          <a:srgbClr val="FF0000"/>
                        </a:solidFill>
                        <a:effectLst/>
                        <a:latin typeface="Calibri" charset="0"/>
                        <a:ea typeface="Arial" charset="0"/>
                        <a:cs typeface="Arial" charset="0"/>
                      </a:endParaRP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 </a:t>
                      </a:r>
                      <a:r>
                        <a:rPr kumimoji="0" lang="de-DE" altLang="de-DE" sz="1600" b="1" i="0" u="none" strike="noStrike" cap="none" normalizeH="0" baseline="0">
                          <a:ln>
                            <a:noFill/>
                          </a:ln>
                          <a:solidFill>
                            <a:srgbClr val="FF0000"/>
                          </a:solidFill>
                          <a:effectLst/>
                          <a:latin typeface="Calibri" charset="0"/>
                          <a:ea typeface="Arial" charset="0"/>
                          <a:cs typeface="Arial" charset="0"/>
                        </a:rPr>
                        <a:t>5</a:t>
                      </a:r>
                      <a:r>
                        <a:rPr kumimoji="0" lang="de-DE" altLang="de-DE" sz="1600" b="1" i="0" u="none" strike="noStrike" cap="none" normalizeH="0" baseline="0">
                          <a:ln>
                            <a:noFill/>
                          </a:ln>
                          <a:solidFill>
                            <a:schemeClr val="tx1"/>
                          </a:solidFill>
                          <a:effectLst/>
                          <a:latin typeface="Calibri" charset="0"/>
                          <a:ea typeface="Arial" charset="0"/>
                          <a:cs typeface="Arial" charset="0"/>
                        </a:rPr>
                        <a:t> </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bg1"/>
                          </a:solidFill>
                          <a:effectLst/>
                          <a:latin typeface="Calibri" charset="0"/>
                        </a:rPr>
                        <a:t>	</a:t>
                      </a:r>
                      <a:r>
                        <a:rPr kumimoji="0" lang="de-DE" altLang="de-DE" sz="1600" b="1" i="0" u="none" strike="noStrike" cap="none" normalizeH="0" baseline="0" dirty="0">
                          <a:ln>
                            <a:noFill/>
                          </a:ln>
                          <a:solidFill>
                            <a:srgbClr val="0000FF"/>
                          </a:solidFill>
                          <a:effectLst/>
                          <a:latin typeface="Calibri" charset="0"/>
                        </a:rPr>
                        <a:t>2. Fremdsprache: Englisch (kann Wahlpflichtfach sein)</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3</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3. Fremdsprache: Spanisch / Latein</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4</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6651">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Mathematik</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4</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rPr>
                        <a:t>Wahl von 2 Fächern aus</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4</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extLst>
                  <a:ext uri="{0D108BD9-81ED-4DB2-BD59-A6C34878D82A}">
                    <a16:rowId xmlns:a16="http://schemas.microsoft.com/office/drawing/2014/main" val="10007"/>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Biologie</a:t>
                      </a:r>
                      <a:endParaRPr kumimoji="0" lang="de-DE" altLang="de-DE" sz="1600" b="0"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rgbClr val="0000FF"/>
                          </a:solidFill>
                          <a:effectLst/>
                          <a:latin typeface="Calibri" charset="0"/>
                          <a:ea typeface="Arial" charset="0"/>
                          <a:cs typeface="Arial" charset="0"/>
                        </a:rPr>
                        <a:t>	Chemie</a:t>
                      </a:r>
                      <a:endParaRPr kumimoji="0" lang="de-DE" altLang="de-DE" sz="1600" b="0" i="0" u="none" strike="noStrike" cap="none" normalizeH="0" baseline="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	Physik</a:t>
                      </a:r>
                      <a:endParaRPr kumimoji="0" lang="de-DE" altLang="de-DE" sz="1600" b="0"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8081">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Erdkunde (bilingual unterrichtet)</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endParaRPr kumimoji="0" lang="de-DE" altLang="de-DE" sz="1600" b="0" i="0" u="none" strike="noStrike" cap="none" normalizeH="0" baseline="0" dirty="0">
                        <a:ln>
                          <a:noFill/>
                        </a:ln>
                        <a:solidFill>
                          <a:srgbClr val="FF0000"/>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Geschichte (bilingual unterrichtet)</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endParaRPr kumimoji="0" lang="de-DE" altLang="de-DE" sz="1600" b="0" i="0" u="none" strike="noStrike" cap="none" normalizeH="0" baseline="0" dirty="0">
                        <a:ln>
                          <a:noFill/>
                        </a:ln>
                        <a:solidFill>
                          <a:srgbClr val="FF0000"/>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Politik (bilingual unterrichtet)</a:t>
                      </a:r>
                    </a:p>
                  </a:txBody>
                  <a:tcPr marT="45700" marB="4570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Bildende</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Kunst</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FF0000"/>
                          </a:solidFill>
                          <a:effectLst/>
                          <a:latin typeface="Calibri" charset="0"/>
                          <a:ea typeface="Arial" charset="0"/>
                          <a:cs typeface="Arial" charset="0"/>
                        </a:rPr>
                        <a:t>oder </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Musik</a:t>
                      </a:r>
                    </a:p>
                  </a:txBody>
                  <a:tcPr marT="45700" marB="4570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extLst>
                  <a:ext uri="{0D108BD9-81ED-4DB2-BD59-A6C34878D82A}">
                    <a16:rowId xmlns:a16="http://schemas.microsoft.com/office/drawing/2014/main" val="10014"/>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Sport</a:t>
                      </a:r>
                      <a:endParaRPr kumimoji="0" lang="de-DE" altLang="de-DE" sz="1600" b="0" i="0" u="none" strike="noStrike" cap="none" normalizeH="0" baseline="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96807">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charset="0"/>
                          <a:ea typeface="Arial" charset="0"/>
                          <a:cs typeface="Arial" charset="0"/>
                        </a:rPr>
                        <a:t>Summe Wochenstunden Pflichtfächer</a:t>
                      </a:r>
                      <a:endParaRPr kumimoji="0" lang="de-DE" altLang="de-DE" sz="20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rgbClr val="FF0000"/>
                          </a:solidFill>
                          <a:effectLst/>
                          <a:latin typeface="Calibri" charset="0"/>
                        </a:rPr>
                        <a:t>33</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6"/>
                  </a:ext>
                </a:extLst>
              </a:tr>
            </a:tbl>
          </a:graphicData>
        </a:graphic>
      </p:graphicFrame>
      <p:pic>
        <p:nvPicPr>
          <p:cNvPr id="4" name="Grafik 3">
            <a:extLst>
              <a:ext uri="{FF2B5EF4-FFF2-40B4-BE49-F238E27FC236}">
                <a16:creationId xmlns:a16="http://schemas.microsoft.com/office/drawing/2014/main" id="{99F123F9-6388-DC4B-91E2-F07086FCBB21}"/>
              </a:ext>
            </a:extLst>
          </p:cNvPr>
          <p:cNvPicPr>
            <a:picLocks noChangeAspect="1"/>
          </p:cNvPicPr>
          <p:nvPr/>
        </p:nvPicPr>
        <p:blipFill>
          <a:blip r:embed="rId5"/>
          <a:stretch>
            <a:fillRect/>
          </a:stretch>
        </p:blipFill>
        <p:spPr>
          <a:xfrm>
            <a:off x="7948711" y="6021288"/>
            <a:ext cx="1168203" cy="771314"/>
          </a:xfrm>
          <a:prstGeom prst="rect">
            <a:avLst/>
          </a:prstGeom>
        </p:spPr>
      </p:pic>
      <p:sp>
        <p:nvSpPr>
          <p:cNvPr id="2" name="Fußzeilenplatzhalter 1">
            <a:extLst>
              <a:ext uri="{FF2B5EF4-FFF2-40B4-BE49-F238E27FC236}">
                <a16:creationId xmlns:a16="http://schemas.microsoft.com/office/drawing/2014/main" id="{435E8112-9F26-425F-9E22-D8287628045D}"/>
              </a:ext>
            </a:extLst>
          </p:cNvPr>
          <p:cNvSpPr>
            <a:spLocks noGrp="1"/>
          </p:cNvSpPr>
          <p:nvPr>
            <p:ph type="ftr" sz="quarter" idx="11"/>
          </p:nvPr>
        </p:nvSpPr>
        <p:spPr>
          <a:xfrm>
            <a:off x="2582912" y="6552187"/>
            <a:ext cx="3086100" cy="365125"/>
          </a:xfrm>
        </p:spPr>
        <p:txBody>
          <a:bodyPr/>
          <a:lstStyle/>
          <a:p>
            <a:pPr>
              <a:defRPr/>
            </a:pPr>
            <a:r>
              <a:rPr lang="de-DE" altLang="de-DE" dirty="0"/>
              <a:t>Johanneum 2024 Abteilung Oberstufe</a:t>
            </a:r>
          </a:p>
        </p:txBody>
      </p:sp>
      <p:pic>
        <p:nvPicPr>
          <p:cNvPr id="8" name="Audio 7">
            <a:hlinkClick r:id="" action="ppaction://media"/>
            <a:extLst>
              <a:ext uri="{FF2B5EF4-FFF2-40B4-BE49-F238E27FC236}">
                <a16:creationId xmlns:a16="http://schemas.microsoft.com/office/drawing/2014/main" id="{9B957F18-529D-4BB8-A5AD-63DAA4C43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37"/>
    </mc:Choice>
    <mc:Fallback xmlns="">
      <p:transition spd="slow" advTm="10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7F076A-AD96-4146-AA9F-805A82270611}"/>
              </a:ext>
            </a:extLst>
          </p:cNvPr>
          <p:cNvSpPr>
            <a:spLocks noGrp="1"/>
          </p:cNvSpPr>
          <p:nvPr>
            <p:ph type="title"/>
          </p:nvPr>
        </p:nvSpPr>
        <p:spPr>
          <a:xfrm>
            <a:off x="0" y="0"/>
            <a:ext cx="6889750" cy="765175"/>
          </a:xfrm>
        </p:spPr>
        <p:txBody>
          <a:bodyPr rtlCol="0"/>
          <a:lstStyle/>
          <a:p>
            <a:pPr eaLnBrk="1" fontAlgn="auto" hangingPunct="1">
              <a:spcAft>
                <a:spcPts val="0"/>
              </a:spcAft>
              <a:defRPr/>
            </a:pPr>
            <a:r>
              <a:rPr lang="de-DE" altLang="de-DE" dirty="0">
                <a:latin typeface="Segoe Print" panose="02000600000000000000" pitchFamily="2" charset="0"/>
              </a:rPr>
              <a:t>Pflichtfächer </a:t>
            </a:r>
            <a:r>
              <a:rPr lang="de-DE" altLang="de-DE" dirty="0" err="1">
                <a:solidFill>
                  <a:srgbClr val="FF0000"/>
                </a:solidFill>
                <a:latin typeface="Segoe Print" panose="02000600000000000000" pitchFamily="2" charset="0"/>
              </a:rPr>
              <a:t>AbiBac</a:t>
            </a:r>
            <a:r>
              <a:rPr lang="de-DE" altLang="de-DE" dirty="0">
                <a:solidFill>
                  <a:srgbClr val="FF0000"/>
                </a:solidFill>
                <a:latin typeface="Segoe Print" panose="02000600000000000000" pitchFamily="2" charset="0"/>
              </a:rPr>
              <a:t> &amp; </a:t>
            </a:r>
            <a:r>
              <a:rPr lang="de-DE" altLang="de-DE" dirty="0" err="1">
                <a:solidFill>
                  <a:srgbClr val="FF0000"/>
                </a:solidFill>
                <a:latin typeface="Segoe Print" panose="02000600000000000000" pitchFamily="2" charset="0"/>
              </a:rPr>
              <a:t>NaWi</a:t>
            </a:r>
            <a:r>
              <a:rPr lang="de-DE" altLang="de-DE" dirty="0">
                <a:solidFill>
                  <a:srgbClr val="FF0000"/>
                </a:solidFill>
                <a:latin typeface="Segoe Print" panose="02000600000000000000" pitchFamily="2" charset="0"/>
              </a:rPr>
              <a:t>-Klasse</a:t>
            </a:r>
            <a:endParaRPr lang="de-DE" dirty="0">
              <a:latin typeface="Segoe Print" panose="02000600000000000000" pitchFamily="2" charset="0"/>
            </a:endParaRPr>
          </a:p>
        </p:txBody>
      </p:sp>
      <p:graphicFrame>
        <p:nvGraphicFramePr>
          <p:cNvPr id="120990" name="Group 158">
            <a:extLst>
              <a:ext uri="{FF2B5EF4-FFF2-40B4-BE49-F238E27FC236}">
                <a16:creationId xmlns:a16="http://schemas.microsoft.com/office/drawing/2014/main" id="{3067481C-58E1-5F4D-B2E8-4A6848996069}"/>
              </a:ext>
            </a:extLst>
          </p:cNvPr>
          <p:cNvGraphicFramePr>
            <a:graphicFrameLocks noGrp="1"/>
          </p:cNvGraphicFramePr>
          <p:nvPr>
            <p:ph type="tbl" idx="4294967295"/>
            <p:extLst>
              <p:ext uri="{D42A27DB-BD31-4B8C-83A1-F6EECF244321}">
                <p14:modId xmlns:p14="http://schemas.microsoft.com/office/powerpoint/2010/main" val="2220567692"/>
              </p:ext>
            </p:extLst>
          </p:nvPr>
        </p:nvGraphicFramePr>
        <p:xfrm>
          <a:off x="303213" y="863600"/>
          <a:ext cx="8229600" cy="5142912"/>
        </p:xfrm>
        <a:graphic>
          <a:graphicData uri="http://schemas.openxmlformats.org/drawingml/2006/table">
            <a:tbl>
              <a:tblPr/>
              <a:tblGrid>
                <a:gridCol w="6408737">
                  <a:extLst>
                    <a:ext uri="{9D8B030D-6E8A-4147-A177-3AD203B41FA5}">
                      <a16:colId xmlns:a16="http://schemas.microsoft.com/office/drawing/2014/main" val="20000"/>
                    </a:ext>
                  </a:extLst>
                </a:gridCol>
                <a:gridCol w="1820863">
                  <a:extLst>
                    <a:ext uri="{9D8B030D-6E8A-4147-A177-3AD203B41FA5}">
                      <a16:colId xmlns:a16="http://schemas.microsoft.com/office/drawing/2014/main" val="20001"/>
                    </a:ext>
                  </a:extLst>
                </a:gridCol>
              </a:tblGrid>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ea typeface="Arial" charset="0"/>
                          <a:cs typeface="Arial" charset="0"/>
                        </a:rPr>
                        <a:t>Fach</a:t>
                      </a:r>
                      <a:endParaRPr kumimoji="0" lang="de-DE" altLang="de-DE" sz="1600" b="0" i="0" u="none" strike="noStrike" cap="small"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small" normalizeH="0" baseline="0" dirty="0">
                          <a:ln>
                            <a:noFill/>
                          </a:ln>
                          <a:solidFill>
                            <a:schemeClr val="tx1"/>
                          </a:solidFill>
                          <a:effectLst/>
                          <a:latin typeface="Calibri" charset="0"/>
                        </a:rPr>
                        <a:t>Wochenstunden</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Religion</a:t>
                      </a:r>
                      <a:endParaRPr kumimoji="0" lang="de-DE" altLang="de-DE" sz="1600" b="0" i="0" u="none" strike="noStrike" cap="none" normalizeH="0" baseline="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Deutsch</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4</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7761">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1. Fremdsprache: Französisch</a:t>
                      </a:r>
                      <a:endParaRPr kumimoji="0" lang="de-DE" altLang="de-DE" sz="1600" b="1" i="0" u="none" strike="noStrike" cap="none" normalizeH="0" baseline="0" dirty="0">
                        <a:ln>
                          <a:noFill/>
                        </a:ln>
                        <a:solidFill>
                          <a:srgbClr val="FF0000"/>
                        </a:solidFill>
                        <a:effectLst/>
                        <a:latin typeface="Calibri" charset="0"/>
                        <a:ea typeface="Arial" charset="0"/>
                        <a:cs typeface="Arial" charset="0"/>
                      </a:endParaRP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 </a:t>
                      </a:r>
                      <a:r>
                        <a:rPr kumimoji="0" lang="de-DE" altLang="de-DE" sz="1600" b="1" i="0" u="none" strike="noStrike" cap="none" normalizeH="0" baseline="0">
                          <a:ln>
                            <a:noFill/>
                          </a:ln>
                          <a:solidFill>
                            <a:srgbClr val="FF0000"/>
                          </a:solidFill>
                          <a:effectLst/>
                          <a:latin typeface="Calibri" charset="0"/>
                          <a:ea typeface="Arial" charset="0"/>
                          <a:cs typeface="Arial" charset="0"/>
                        </a:rPr>
                        <a:t>5</a:t>
                      </a:r>
                      <a:r>
                        <a:rPr kumimoji="0" lang="de-DE" altLang="de-DE" sz="1600" b="1" i="0" u="none" strike="noStrike" cap="none" normalizeH="0" baseline="0">
                          <a:ln>
                            <a:noFill/>
                          </a:ln>
                          <a:solidFill>
                            <a:schemeClr val="tx1"/>
                          </a:solidFill>
                          <a:effectLst/>
                          <a:latin typeface="Calibri" charset="0"/>
                          <a:ea typeface="Arial" charset="0"/>
                          <a:cs typeface="Arial" charset="0"/>
                        </a:rPr>
                        <a:t> </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2. Fremdsprache: Englisch </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rPr>
                        <a:t>3</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623">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Mathematik</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4</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Chemie	</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3</a:t>
                      </a:r>
                      <a:endParaRPr kumimoji="0" lang="de-DE" altLang="de-DE" sz="1600" b="1"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Physik</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1"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Wahl v. Biologie</a:t>
                      </a:r>
                      <a:endParaRPr kumimoji="0" lang="de-DE" altLang="de-DE" sz="1600" b="0"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2</a:t>
                      </a:r>
                      <a:endParaRPr kumimoji="0" lang="de-DE" altLang="de-DE" sz="1600" b="1" i="0" u="none" strike="noStrike" cap="none" normalizeH="0" baseline="0" dirty="0">
                        <a:ln>
                          <a:noFill/>
                        </a:ln>
                        <a:solidFill>
                          <a:srgbClr val="0000FF"/>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8081">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Erdkunde (bilingual unterrichtet)</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endParaRPr kumimoji="0" lang="de-DE" altLang="de-DE" sz="1600" b="1" i="0" u="none" strike="noStrike" cap="none" normalizeH="0" baseline="0" dirty="0">
                        <a:ln>
                          <a:noFill/>
                        </a:ln>
                        <a:solidFill>
                          <a:srgbClr val="FF0000"/>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Geschichte (bilingual unterrichtet)</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endParaRPr kumimoji="0" lang="de-DE" altLang="de-DE" sz="1600" b="1" i="0" u="none" strike="noStrike" cap="none" normalizeH="0" baseline="0" dirty="0">
                        <a:ln>
                          <a:noFill/>
                        </a:ln>
                        <a:solidFill>
                          <a:srgbClr val="FF0000"/>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Politik (bilingual unterrichtet)</a:t>
                      </a:r>
                    </a:p>
                  </a:txBody>
                  <a:tcPr marT="45700" marB="4570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FF0000"/>
                          </a:solidFill>
                          <a:effectLst/>
                          <a:latin typeface="Calibri" charset="0"/>
                          <a:ea typeface="Arial" charset="0"/>
                          <a:cs typeface="Arial" charset="0"/>
                        </a:rPr>
                        <a:t>2</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FF"/>
                          </a:solidFill>
                          <a:effectLst/>
                          <a:latin typeface="Calibri" charset="0"/>
                          <a:ea typeface="Arial" charset="0"/>
                          <a:cs typeface="Arial" charset="0"/>
                        </a:rPr>
                        <a:t>Bildende</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Kunst</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FF0000"/>
                          </a:solidFill>
                          <a:effectLst/>
                          <a:latin typeface="Calibri" charset="0"/>
                          <a:ea typeface="Arial" charset="0"/>
                          <a:cs typeface="Arial" charset="0"/>
                        </a:rPr>
                        <a:t>oder </a:t>
                      </a:r>
                      <a:r>
                        <a:rPr kumimoji="0" lang="de-DE" altLang="de-DE" sz="1600" b="1" i="0" u="none" strike="noStrike" cap="none" normalizeH="0" baseline="0" dirty="0">
                          <a:ln>
                            <a:noFill/>
                          </a:ln>
                          <a:solidFill>
                            <a:schemeClr val="bg1"/>
                          </a:solidFill>
                          <a:effectLst/>
                          <a:latin typeface="Calibri" charset="0"/>
                          <a:ea typeface="Arial" charset="0"/>
                          <a:cs typeface="Arial" charset="0"/>
                        </a:rPr>
                        <a:t>   </a:t>
                      </a:r>
                      <a:r>
                        <a:rPr kumimoji="0" lang="de-DE" altLang="de-DE" sz="1600" b="1" i="0" u="none" strike="noStrike" cap="none" normalizeH="0" baseline="0" dirty="0">
                          <a:ln>
                            <a:noFill/>
                          </a:ln>
                          <a:solidFill>
                            <a:srgbClr val="0000FF"/>
                          </a:solidFill>
                          <a:effectLst/>
                          <a:latin typeface="Calibri" charset="0"/>
                          <a:ea typeface="Arial" charset="0"/>
                          <a:cs typeface="Arial" charset="0"/>
                        </a:rPr>
                        <a:t>Musik</a:t>
                      </a:r>
                    </a:p>
                  </a:txBody>
                  <a:tcPr marT="45700" marB="4570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C7E7"/>
                    </a:solidFill>
                  </a:tcPr>
                </a:tc>
                <a:extLst>
                  <a:ext uri="{0D108BD9-81ED-4DB2-BD59-A6C34878D82A}">
                    <a16:rowId xmlns:a16="http://schemas.microsoft.com/office/drawing/2014/main" val="10014"/>
                  </a:ext>
                </a:extLst>
              </a:tr>
              <a:tr h="335226">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chemeClr val="tx1"/>
                          </a:solidFill>
                          <a:effectLst/>
                          <a:latin typeface="Calibri" charset="0"/>
                          <a:ea typeface="Arial" charset="0"/>
                          <a:cs typeface="Arial" charset="0"/>
                        </a:rPr>
                        <a:t>Sport</a:t>
                      </a:r>
                      <a:endParaRPr kumimoji="0" lang="de-DE" altLang="de-DE" sz="1600" b="0" i="0" u="none" strike="noStrike" cap="none" normalizeH="0" baseline="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Calibri" charset="0"/>
                          <a:ea typeface="Arial" charset="0"/>
                          <a:cs typeface="Arial" charset="0"/>
                        </a:rPr>
                        <a:t>2</a:t>
                      </a:r>
                      <a:endParaRPr kumimoji="0" lang="de-DE" altLang="de-DE" sz="16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96807">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charset="0"/>
                          <a:ea typeface="Arial" charset="0"/>
                          <a:cs typeface="Arial" charset="0"/>
                        </a:rPr>
                        <a:t>Summe Wochenstunden Pflichtfächer</a:t>
                      </a:r>
                      <a:endParaRPr kumimoji="0" lang="de-DE" altLang="de-DE" sz="2000" b="0" i="0" u="none" strike="noStrike" cap="none" normalizeH="0" baseline="0" dirty="0">
                        <a:ln>
                          <a:noFill/>
                        </a:ln>
                        <a:solidFill>
                          <a:schemeClr val="tx1"/>
                        </a:solidFill>
                        <a:effectLst/>
                        <a:latin typeface="Calibri" charset="0"/>
                      </a:endParaRP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nSpc>
                          <a:spcPct val="90000"/>
                        </a:lnSpc>
                        <a:spcBef>
                          <a:spcPts val="750"/>
                        </a:spcBef>
                        <a:buFont typeface="Arial" charset="0"/>
                        <a:defRPr sz="1900">
                          <a:solidFill>
                            <a:schemeClr val="tx1"/>
                          </a:solidFill>
                          <a:latin typeface="Calibri" charset="0"/>
                        </a:defRPr>
                      </a:lvl1pPr>
                      <a:lvl2pPr marL="742950" indent="-285750">
                        <a:lnSpc>
                          <a:spcPct val="90000"/>
                        </a:lnSpc>
                        <a:spcBef>
                          <a:spcPts val="375"/>
                        </a:spcBef>
                        <a:buFont typeface="Arial" charset="0"/>
                        <a:defRPr sz="1600">
                          <a:solidFill>
                            <a:schemeClr val="tx1"/>
                          </a:solidFill>
                          <a:latin typeface="Calibri" charset="0"/>
                        </a:defRPr>
                      </a:lvl2pPr>
                      <a:lvl3pPr marL="1143000" indent="-228600">
                        <a:lnSpc>
                          <a:spcPct val="90000"/>
                        </a:lnSpc>
                        <a:spcBef>
                          <a:spcPts val="375"/>
                        </a:spcBef>
                        <a:buFont typeface="Arial" charset="0"/>
                        <a:defRPr sz="1300">
                          <a:solidFill>
                            <a:schemeClr val="tx1"/>
                          </a:solidFill>
                          <a:latin typeface="Calibri" charset="0"/>
                        </a:defRPr>
                      </a:lvl3pPr>
                      <a:lvl4pPr marL="1600200" indent="-228600">
                        <a:lnSpc>
                          <a:spcPct val="90000"/>
                        </a:lnSpc>
                        <a:spcBef>
                          <a:spcPts val="375"/>
                        </a:spcBef>
                        <a:buFont typeface="Arial" charset="0"/>
                        <a:defRPr sz="1100">
                          <a:solidFill>
                            <a:schemeClr val="tx1"/>
                          </a:solidFill>
                          <a:latin typeface="Calibri" charset="0"/>
                        </a:defRPr>
                      </a:lvl4pPr>
                      <a:lvl5pPr marL="2057400" indent="-228600">
                        <a:lnSpc>
                          <a:spcPct val="90000"/>
                        </a:lnSpc>
                        <a:spcBef>
                          <a:spcPts val="375"/>
                        </a:spcBef>
                        <a:buFont typeface="Arial" charset="0"/>
                        <a:defRPr sz="1100">
                          <a:solidFill>
                            <a:schemeClr val="tx1"/>
                          </a:solidFill>
                          <a:latin typeface="Calibri" charset="0"/>
                        </a:defRPr>
                      </a:lvl5pPr>
                      <a:lvl6pPr marL="2514600" indent="-228600" fontAlgn="base">
                        <a:lnSpc>
                          <a:spcPct val="90000"/>
                        </a:lnSpc>
                        <a:spcBef>
                          <a:spcPts val="375"/>
                        </a:spcBef>
                        <a:spcAft>
                          <a:spcPct val="0"/>
                        </a:spcAft>
                        <a:buFont typeface="Arial" charset="0"/>
                        <a:defRPr sz="1100">
                          <a:solidFill>
                            <a:schemeClr val="tx1"/>
                          </a:solidFill>
                          <a:latin typeface="Calibri" charset="0"/>
                        </a:defRPr>
                      </a:lvl6pPr>
                      <a:lvl7pPr marL="2971800" indent="-228600" fontAlgn="base">
                        <a:lnSpc>
                          <a:spcPct val="90000"/>
                        </a:lnSpc>
                        <a:spcBef>
                          <a:spcPts val="375"/>
                        </a:spcBef>
                        <a:spcAft>
                          <a:spcPct val="0"/>
                        </a:spcAft>
                        <a:buFont typeface="Arial" charset="0"/>
                        <a:defRPr sz="1100">
                          <a:solidFill>
                            <a:schemeClr val="tx1"/>
                          </a:solidFill>
                          <a:latin typeface="Calibri" charset="0"/>
                        </a:defRPr>
                      </a:lvl7pPr>
                      <a:lvl8pPr marL="3429000" indent="-228600" fontAlgn="base">
                        <a:lnSpc>
                          <a:spcPct val="90000"/>
                        </a:lnSpc>
                        <a:spcBef>
                          <a:spcPts val="375"/>
                        </a:spcBef>
                        <a:spcAft>
                          <a:spcPct val="0"/>
                        </a:spcAft>
                        <a:buFont typeface="Arial" charset="0"/>
                        <a:defRPr sz="1100">
                          <a:solidFill>
                            <a:schemeClr val="tx1"/>
                          </a:solidFill>
                          <a:latin typeface="Calibri" charset="0"/>
                        </a:defRPr>
                      </a:lvl8pPr>
                      <a:lvl9pPr marL="3886200" indent="-228600" fontAlgn="base">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rgbClr val="FF0000"/>
                          </a:solidFill>
                          <a:effectLst/>
                          <a:latin typeface="Calibri" charset="0"/>
                        </a:rPr>
                        <a:t>33</a:t>
                      </a:r>
                    </a:p>
                  </a:txBody>
                  <a:tcPr marT="45700" marB="457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6"/>
                  </a:ext>
                </a:extLst>
              </a:tr>
            </a:tbl>
          </a:graphicData>
        </a:graphic>
      </p:graphicFrame>
      <p:pic>
        <p:nvPicPr>
          <p:cNvPr id="2" name="Grafik 1">
            <a:extLst>
              <a:ext uri="{FF2B5EF4-FFF2-40B4-BE49-F238E27FC236}">
                <a16:creationId xmlns:a16="http://schemas.microsoft.com/office/drawing/2014/main" id="{068D14C5-773B-2040-9B1C-BD7C7145CC14}"/>
              </a:ext>
            </a:extLst>
          </p:cNvPr>
          <p:cNvPicPr>
            <a:picLocks noChangeAspect="1"/>
          </p:cNvPicPr>
          <p:nvPr/>
        </p:nvPicPr>
        <p:blipFill>
          <a:blip r:embed="rId5"/>
          <a:stretch>
            <a:fillRect/>
          </a:stretch>
        </p:blipFill>
        <p:spPr>
          <a:xfrm>
            <a:off x="7884368" y="5589240"/>
            <a:ext cx="1168203" cy="771314"/>
          </a:xfrm>
          <a:prstGeom prst="rect">
            <a:avLst/>
          </a:prstGeom>
        </p:spPr>
      </p:pic>
      <p:sp>
        <p:nvSpPr>
          <p:cNvPr id="4" name="Fußzeilenplatzhalter 3">
            <a:extLst>
              <a:ext uri="{FF2B5EF4-FFF2-40B4-BE49-F238E27FC236}">
                <a16:creationId xmlns:a16="http://schemas.microsoft.com/office/drawing/2014/main" id="{DF71BB9C-54AC-493A-A714-81EB172D857D}"/>
              </a:ext>
            </a:extLst>
          </p:cNvPr>
          <p:cNvSpPr>
            <a:spLocks noGrp="1"/>
          </p:cNvSpPr>
          <p:nvPr>
            <p:ph type="ftr" sz="quarter" idx="11"/>
          </p:nvPr>
        </p:nvSpPr>
        <p:spPr/>
        <p:txBody>
          <a:bodyPr/>
          <a:lstStyle/>
          <a:p>
            <a:pPr>
              <a:defRPr/>
            </a:pPr>
            <a:r>
              <a:rPr lang="de-DE" altLang="de-DE" dirty="0"/>
              <a:t>Johanneum 2024 Abteilung Oberstufe</a:t>
            </a:r>
          </a:p>
        </p:txBody>
      </p:sp>
      <p:pic>
        <p:nvPicPr>
          <p:cNvPr id="6" name="Audio 5">
            <a:hlinkClick r:id="" action="ppaction://media"/>
            <a:extLst>
              <a:ext uri="{FF2B5EF4-FFF2-40B4-BE49-F238E27FC236}">
                <a16:creationId xmlns:a16="http://schemas.microsoft.com/office/drawing/2014/main" id="{226579AB-9BE3-484E-9E71-9D0926C50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97029270"/>
      </p:ext>
    </p:extLst>
  </p:cSld>
  <p:clrMapOvr>
    <a:masterClrMapping/>
  </p:clrMapOvr>
  <mc:AlternateContent xmlns:mc="http://schemas.openxmlformats.org/markup-compatibility/2006" xmlns:p14="http://schemas.microsoft.com/office/powerpoint/2010/main">
    <mc:Choice Requires="p14">
      <p:transition spd="slow" p14:dur="2000" advTm="101096"/>
    </mc:Choice>
    <mc:Fallback xmlns="">
      <p:transition spd="slow" advTm="10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8|10|25.5"/>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ags/tag3.xml><?xml version="1.0" encoding="utf-8"?>
<p:tagLst xmlns:a="http://schemas.openxmlformats.org/drawingml/2006/main" xmlns:r="http://schemas.openxmlformats.org/officeDocument/2006/relationships" xmlns:p="http://schemas.openxmlformats.org/presentationml/2006/main">
  <p:tag name="TIMING" val="|58.1"/>
</p:tagLst>
</file>

<file path=ppt/theme/theme1.xml><?xml version="1.0" encoding="utf-8"?>
<a:theme xmlns:a="http://schemas.openxmlformats.org/drawingml/2006/main" name="Johanneum-Ne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hanneum-Neu" id="{9EB63C97-8543-E940-9AEF-7E57D710CFEA}" vid="{4352AAFE-D2B4-AE45-A9F0-E9D63B51A05D}"/>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Johanneum-Neu</Template>
  <TotalTime>0</TotalTime>
  <Words>1073</Words>
  <Application>Microsoft Office PowerPoint</Application>
  <PresentationFormat>Bildschirmpräsentation (4:3)</PresentationFormat>
  <Paragraphs>313</Paragraphs>
  <Slides>20</Slides>
  <Notes>16</Notes>
  <HiddenSlides>0</HiddenSlides>
  <MMClips>20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Johanneum-Neu</vt:lpstr>
      <vt:lpstr>Hauptphase der neuen GOS</vt:lpstr>
      <vt:lpstr>Gymnasiale Oberstufe Saar</vt:lpstr>
      <vt:lpstr>PowerPoint-Präsentation</vt:lpstr>
      <vt:lpstr>Aufbau der GOS</vt:lpstr>
      <vt:lpstr>Einführungsphase - Klassenstufe 10</vt:lpstr>
      <vt:lpstr>Pflichtfächer – Sprachenzweig</vt:lpstr>
      <vt:lpstr>Pflichtfächer Nawi - Zweig</vt:lpstr>
      <vt:lpstr>Pflichtfächer AbiBac-Klasse</vt:lpstr>
      <vt:lpstr>Pflichtfächer AbiBac &amp; NaWi-Klasse</vt:lpstr>
      <vt:lpstr>Einführungsphase – Wahlpflichtfächer</vt:lpstr>
      <vt:lpstr>Neueinsetzendes Fach - Darstellendes Spiel</vt:lpstr>
      <vt:lpstr>Darstellendes Spiel - Ziele</vt:lpstr>
      <vt:lpstr>Darstellendes Spiel - Inhalte</vt:lpstr>
      <vt:lpstr>Darstellendes Spiel - Beurteilung</vt:lpstr>
      <vt:lpstr>Einführungsphase - Fächerwahl</vt:lpstr>
      <vt:lpstr>Wahlformular Klasse 10</vt:lpstr>
      <vt:lpstr>Wahlformular für Klasse 10 - Sprachenzweig</vt:lpstr>
      <vt:lpstr>Wahlformular für Klasse 10 – Nawi Zweig</vt:lpstr>
      <vt:lpstr>Wahlformular für Klasse 10 – AbiBac Zweig</vt:lpstr>
      <vt:lpstr>Wahlformular für Klasse 10 – AbiBac &amp; Nawi Zweig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Gymnasiale Oberstufe Saar - GOS</dc:title>
  <dc:creator>Susanne Zorn</dc:creator>
  <dc:description>Vortrag am 24.05.2007 vor Schülern und Eltern der Klassenstufe 9</dc:description>
  <cp:lastModifiedBy>Susanne Zorn</cp:lastModifiedBy>
  <cp:revision>418</cp:revision>
  <cp:lastPrinted>2019-03-07T15:31:29Z</cp:lastPrinted>
  <dcterms:created xsi:type="dcterms:W3CDTF">2006-11-24T22:40:30Z</dcterms:created>
  <dcterms:modified xsi:type="dcterms:W3CDTF">2024-10-08T10:23:49Z</dcterms:modified>
</cp:coreProperties>
</file>